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7" r:id="rId4"/>
    <p:sldId id="268" r:id="rId5"/>
    <p:sldId id="274" r:id="rId6"/>
    <p:sldId id="282" r:id="rId7"/>
    <p:sldId id="284" r:id="rId8"/>
    <p:sldId id="886" r:id="rId9"/>
    <p:sldId id="277" r:id="rId10"/>
    <p:sldId id="285" r:id="rId11"/>
    <p:sldId id="269" r:id="rId12"/>
    <p:sldId id="271" r:id="rId13"/>
    <p:sldId id="272" r:id="rId14"/>
    <p:sldId id="265" r:id="rId15"/>
    <p:sldId id="273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D129"/>
    <a:srgbClr val="0974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6" autoAdjust="0"/>
    <p:restoredTop sz="96921" autoAdjust="0"/>
  </p:normalViewPr>
  <p:slideViewPr>
    <p:cSldViewPr snapToGrid="0">
      <p:cViewPr varScale="1">
        <p:scale>
          <a:sx n="115" d="100"/>
          <a:sy n="115" d="100"/>
        </p:scale>
        <p:origin x="12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DB6D8-11C9-493E-B3CB-4F383BF81B1F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618B1-56A5-4626-AC88-F5EE5B9DAD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69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321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287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322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0640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phone call to discuss session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36C62E-E322-482B-B53E-B2133BC2C83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1474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84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24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Are we meeting our own needs?</a:t>
            </a:r>
          </a:p>
          <a:p>
            <a:r>
              <a:rPr lang="en-GB" sz="1200" dirty="0"/>
              <a:t>Are we taking time to focus on our self?</a:t>
            </a:r>
          </a:p>
          <a:p>
            <a:r>
              <a:rPr lang="en-GB" sz="1200" dirty="0"/>
              <a:t>Are we putting too much pressure on ourselves?</a:t>
            </a:r>
          </a:p>
          <a:p>
            <a:endParaRPr lang="en-GB" sz="1200" dirty="0"/>
          </a:p>
          <a:p>
            <a:r>
              <a:rPr lang="en-GB" sz="1200" dirty="0"/>
              <a:t>? Break out session to discuss the challenges of maintaining change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258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268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486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58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75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18B1-56A5-4626-AC88-F5EE5B9DAD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959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One clinician leads this – the others observe movement patterns</a:t>
            </a:r>
          </a:p>
          <a:p>
            <a:r>
              <a:rPr lang="en-GB" dirty="0"/>
              <a:t>Encourage patients to leave video function running – look for avoidant patterns or perfectionism</a:t>
            </a:r>
          </a:p>
          <a:p>
            <a:r>
              <a:rPr lang="en-GB" dirty="0"/>
              <a:t>Facilitate a discussion regarding how these movements felt for patients, challenge any unhelpful beliefs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6931A-062F-4659-9B2D-62AA515A163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7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BBCD-FA6F-42B6-8CCB-794866C2F7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C53E9-D86B-4880-932B-3A08EBFD57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CDE0A-1E37-4A10-85EB-DC8F83DA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101EE-C71C-40FB-A98F-8CB20F58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4498C-620F-4DC5-87C0-1A9B77A26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65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DD4FF-F72E-40A5-B222-4113E961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A2ADC-20C9-46B0-9B3D-170FCD890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9A4FC-9997-4C51-9C24-086A9393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4F9AC-DF35-47B0-B5C1-33C267AA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CF91F-2AE0-400F-9CB6-E13841FA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10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5CAC56-151B-4A44-B952-10689C831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49FD77-D902-43E8-ADD3-862EE95E7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5025C-68B9-4E23-BD67-34E34CF28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487BD-A57A-4741-808C-67D8B49D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60F95-B25C-48A1-81EC-EC3D99159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9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AE78B-2F65-48DF-8926-4F21624F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2DBE1-6AC0-43BF-BEC3-3C6B8826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93594-3FF0-4B96-B975-A7F5E1AA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C5EC0-4073-4680-A721-0016C96C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18785-23C1-4E93-B37B-C7F03D3C1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1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3CDED-F00B-4C60-979A-CFCD5AB58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22D5A-6897-436F-A328-A950A15FC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4208E-2CFE-45E2-BD13-248B15F79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B5851-C376-4F24-8AEC-2C88229A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28D41-9E61-440F-9072-8A47E937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3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6FCBB-7F17-479D-83B4-5B3CF365B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D1290-14BC-46BE-8E16-1939B810DF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71200-B291-48D9-9CB7-1989674A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F8A02-31AC-4775-BCD1-88F0E2D3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9FA71-73FF-47DE-8634-51D3D71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428CE-376C-4267-9E97-1BA471829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7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2F78E-B29C-48C9-821B-B564FDEF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6FC31-726A-4680-AC62-41596D6B8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BEF4D-1014-433A-BDB1-79CC295F6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020D99-46BD-440D-958D-0563F5E2B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0BA1E2-C321-4B68-A629-75991D6964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DDA39B-B9AE-4BFC-A1E5-FF1E5BD3B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13CA45-068D-482B-89BF-FABE51AC3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535756-F2B5-4CCE-B26B-C310DFEF8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4B374-E8B7-4241-8522-63B4A6F3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8F95B-4089-49F5-9E76-FABA6A5BAB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3CE3B-CED4-4AB9-A07A-974A660D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88704-8E56-47DD-872D-7A198EBC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14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FE8488-A68A-462B-8A76-1EC59FFB2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39E5A-C3DC-4BBA-BF34-A672B98A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DEF95-A2AE-4F73-A0BD-39623C3E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4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8BA2-BB2C-440D-9C46-A5EB6D15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81C5B-F87A-4A60-87C8-98D08768C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6A51A6-A59B-41F2-8385-E5102103B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AB645-98A7-4252-B2F2-BE7E07AF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7CCF7-7DA5-44A6-8E64-2321CB9E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1632C-E50C-4FA3-A052-3C2970F5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0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13C95-5BC9-41C8-B935-BD1B1D05E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8E9F26-0BF0-4CA1-AF81-7B0107DA49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5D66B0-DAD0-4635-8239-3C4160978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70280-DF70-442E-9D2B-19903472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8DF6D8-A8FC-499D-8440-931EE50257D1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18A358-B8E5-416C-8A7C-123D68D85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45130-A911-4FB3-A855-1240ECA4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FE77EE-4BE3-4404-8D13-B9070B4C6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50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" y="0"/>
            <a:ext cx="12192000" cy="7795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35"/>
          <a:stretch/>
        </p:blipFill>
        <p:spPr>
          <a:xfrm>
            <a:off x="116728" y="127245"/>
            <a:ext cx="758761" cy="872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6" t="79310" r="17605"/>
          <a:stretch/>
        </p:blipFill>
        <p:spPr>
          <a:xfrm>
            <a:off x="950058" y="36919"/>
            <a:ext cx="1173816" cy="63038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2315185" y="471764"/>
            <a:ext cx="3780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www.roh.nhs.uk | @ROHNHSFT | 0121 685 4000 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702" y="64085"/>
            <a:ext cx="1294545" cy="57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04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h.nhs.uk/our-services/msk/functional-restoration-programme/information-for-patient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9CstAvW04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5030" y="4586751"/>
            <a:ext cx="38409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</a:rPr>
              <a:t>Back to Life</a:t>
            </a:r>
          </a:p>
        </p:txBody>
      </p:sp>
      <p:sp>
        <p:nvSpPr>
          <p:cNvPr id="7" name="Rectangle 6"/>
          <p:cNvSpPr/>
          <p:nvPr/>
        </p:nvSpPr>
        <p:spPr>
          <a:xfrm>
            <a:off x="345030" y="5498840"/>
            <a:ext cx="84487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C5D129"/>
                </a:solidFill>
              </a:rPr>
              <a:t>Session 6: </a:t>
            </a:r>
            <a:endParaRPr lang="en-GB" sz="2400" b="1" dirty="0">
              <a:solidFill>
                <a:srgbClr val="C5D129"/>
              </a:solidFill>
            </a:endParaRPr>
          </a:p>
          <a:p>
            <a:r>
              <a:rPr lang="en-GB" sz="2400" b="1" dirty="0">
                <a:solidFill>
                  <a:srgbClr val="C5D129"/>
                </a:solidFill>
              </a:rPr>
              <a:t>Combining Physical and Psychological Treatment for back pain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715547" y="1848972"/>
            <a:ext cx="2338480" cy="2678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996" y="213452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9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The CAT stretch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C2E64A-3D5A-430B-9E2A-23105FFB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57" y="2541062"/>
            <a:ext cx="11553938" cy="329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29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Using exercise to maintain progress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5881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plans do you have to maintain healthy exercise habits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might prevent you being able to do this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How can you make exercise a priority</a:t>
            </a:r>
          </a:p>
        </p:txBody>
      </p:sp>
    </p:spTree>
    <p:extLst>
      <p:ext uri="{BB962C8B-B14F-4D97-AF65-F5344CB8AC3E}">
        <p14:creationId xmlns:p14="http://schemas.microsoft.com/office/powerpoint/2010/main" val="2040150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Guided imagery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588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Using visualisation to help achieve you goals</a:t>
            </a:r>
          </a:p>
        </p:txBody>
      </p:sp>
    </p:spTree>
    <p:extLst>
      <p:ext uri="{BB962C8B-B14F-4D97-AF65-F5344CB8AC3E}">
        <p14:creationId xmlns:p14="http://schemas.microsoft.com/office/powerpoint/2010/main" val="3937837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What happens next?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5881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Promoting self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Link to website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Completing questionnaires via email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hlinkClick r:id="rId3"/>
              </a:rPr>
              <a:t>https://www.roh.nhs.uk/our-services/msk/functional-restoration-programme/information-for-patients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Date for follow up session</a:t>
            </a:r>
          </a:p>
        </p:txBody>
      </p:sp>
    </p:spTree>
    <p:extLst>
      <p:ext uri="{BB962C8B-B14F-4D97-AF65-F5344CB8AC3E}">
        <p14:creationId xmlns:p14="http://schemas.microsoft.com/office/powerpoint/2010/main" val="2752485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Summary </a:t>
            </a:r>
            <a:r>
              <a:rPr lang="en-GB" sz="3200" b="1">
                <a:solidFill>
                  <a:srgbClr val="09747D"/>
                </a:solidFill>
              </a:rPr>
              <a:t>of session </a:t>
            </a:r>
            <a:endParaRPr lang="en-GB" sz="3200" b="1" dirty="0">
              <a:solidFill>
                <a:srgbClr val="097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36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Personal time</a:t>
            </a:r>
          </a:p>
        </p:txBody>
      </p:sp>
    </p:spTree>
    <p:extLst>
      <p:ext uri="{BB962C8B-B14F-4D97-AF65-F5344CB8AC3E}">
        <p14:creationId xmlns:p14="http://schemas.microsoft.com/office/powerpoint/2010/main" val="839891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3"/>
          <a:stretch/>
        </p:blipFill>
        <p:spPr>
          <a:xfrm>
            <a:off x="10313505" y="4878421"/>
            <a:ext cx="1443993" cy="16538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337" y="5278321"/>
            <a:ext cx="2183006" cy="9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6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Review of last week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5881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Reflections on the bathtub?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Understanding how it can link into your personal pain experience?</a:t>
            </a:r>
          </a:p>
        </p:txBody>
      </p:sp>
    </p:spTree>
    <p:extLst>
      <p:ext uri="{BB962C8B-B14F-4D97-AF65-F5344CB8AC3E}">
        <p14:creationId xmlns:p14="http://schemas.microsoft.com/office/powerpoint/2010/main" val="1869495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Maintaining progress</a:t>
            </a:r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9B1D7810-1E1F-4EA6-9C46-83D8F5046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538" y="1830036"/>
            <a:ext cx="4464924" cy="25341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FF324F7-BAAF-4079-A6FF-867A276792AD}"/>
              </a:ext>
            </a:extLst>
          </p:cNvPr>
          <p:cNvSpPr/>
          <p:nvPr/>
        </p:nvSpPr>
        <p:spPr>
          <a:xfrm>
            <a:off x="4538554" y="4583016"/>
            <a:ext cx="311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https://youtu.be/H9CstAvW04I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76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9747D"/>
                </a:solidFill>
              </a:rPr>
              <a:t>Maintaining progress in the long term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5881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43085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Motion is lotion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601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5 more exercises to help you recover: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1259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Lateral flexion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C1A0FF-C352-4E8E-804D-3DF29807A2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28" y="2154935"/>
            <a:ext cx="8386478" cy="387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89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Bending and lifting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1D352-533C-4F1B-8D60-E3BAB20A1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6" y="1611202"/>
            <a:ext cx="5286200" cy="34507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652993-8064-4B35-B517-930CAD519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256" y="1740109"/>
            <a:ext cx="5464629" cy="332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97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Sit to stand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781259-99A0-42AF-9240-70A77C307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35" y="2182367"/>
            <a:ext cx="9612842" cy="385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52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126" y="1026427"/>
            <a:ext cx="11843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9747D"/>
                </a:solidFill>
              </a:rPr>
              <a:t>Deep squat</a:t>
            </a:r>
          </a:p>
        </p:txBody>
      </p:sp>
      <p:sp>
        <p:nvSpPr>
          <p:cNvPr id="5" name="Rectangle 4"/>
          <p:cNvSpPr/>
          <p:nvPr/>
        </p:nvSpPr>
        <p:spPr>
          <a:xfrm>
            <a:off x="89125" y="1778249"/>
            <a:ext cx="11601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6644F8-0A23-40E2-A6B3-389B4EC0A5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133" y="1994916"/>
            <a:ext cx="8360718" cy="401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64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368</Words>
  <Application>Microsoft Office PowerPoint</Application>
  <PresentationFormat>Widescreen</PresentationFormat>
  <Paragraphs>65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Life</dc:title>
  <dc:creator>Rogers, David</dc:creator>
  <cp:lastModifiedBy>Law, Pete</cp:lastModifiedBy>
  <cp:revision>22</cp:revision>
  <dcterms:created xsi:type="dcterms:W3CDTF">2020-05-20T09:43:37Z</dcterms:created>
  <dcterms:modified xsi:type="dcterms:W3CDTF">2020-07-21T13:01:19Z</dcterms:modified>
</cp:coreProperties>
</file>