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6"/>
  </p:notesMasterIdLst>
  <p:handoutMasterIdLst>
    <p:handoutMasterId r:id="rId7"/>
  </p:handoutMasterIdLst>
  <p:sldIdLst>
    <p:sldId id="256" r:id="rId5"/>
  </p:sldIdLst>
  <p:sldSz cx="15119350" cy="21383625"/>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64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27515D-8AC1-47A8-A515-656F372B3970}" v="1" dt="2025-04-07T10:59:44.27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27" d="100"/>
          <a:sy n="27" d="100"/>
        </p:scale>
        <p:origin x="2539" y="24"/>
      </p:cViewPr>
      <p:guideLst/>
    </p:cSldViewPr>
  </p:slideViewPr>
  <p:notesTextViewPr>
    <p:cViewPr>
      <p:scale>
        <a:sx n="1" d="1"/>
        <a:sy n="1" d="1"/>
      </p:scale>
      <p:origin x="0" y="0"/>
    </p:cViewPr>
  </p:notesTextViewPr>
  <p:notesViewPr>
    <p:cSldViewPr snapToGrid="0">
      <p:cViewPr varScale="1">
        <p:scale>
          <a:sx n="65" d="100"/>
          <a:sy n="65" d="100"/>
        </p:scale>
        <p:origin x="3154"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12C3E8E-8C83-49AB-9186-56662C723A63}"/>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18E6A752-A504-6F80-8F04-AE0E37E0BFB4}"/>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B462FC3E-8290-4C31-882B-195672F5C034}" type="datetimeFigureOut">
              <a:rPr lang="en-GB" smtClean="0"/>
              <a:t>07/04/2025</a:t>
            </a:fld>
            <a:endParaRPr lang="en-GB"/>
          </a:p>
        </p:txBody>
      </p:sp>
      <p:sp>
        <p:nvSpPr>
          <p:cNvPr id="4" name="Footer Placeholder 3">
            <a:extLst>
              <a:ext uri="{FF2B5EF4-FFF2-40B4-BE49-F238E27FC236}">
                <a16:creationId xmlns:a16="http://schemas.microsoft.com/office/drawing/2014/main" id="{3DD533D7-EF10-8961-6560-C6C0A0C3CF01}"/>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7C5713E5-9376-CBEF-E2E1-18E0C83CD3E0}"/>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04EC1DA1-DAEB-474D-9FCB-36816C68DF4A}" type="slidenum">
              <a:rPr lang="en-GB" smtClean="0"/>
              <a:t>‹#›</a:t>
            </a:fld>
            <a:endParaRPr lang="en-GB"/>
          </a:p>
        </p:txBody>
      </p:sp>
    </p:spTree>
    <p:extLst>
      <p:ext uri="{BB962C8B-B14F-4D97-AF65-F5344CB8AC3E}">
        <p14:creationId xmlns:p14="http://schemas.microsoft.com/office/powerpoint/2010/main" val="30755947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E9A4E462-1519-4A46-A543-F1CFDBA77633}" type="datetimeFigureOut">
              <a:rPr lang="en-GB" smtClean="0"/>
              <a:t>07/04/2025</a:t>
            </a:fld>
            <a:endParaRPr lang="en-GB"/>
          </a:p>
        </p:txBody>
      </p:sp>
      <p:sp>
        <p:nvSpPr>
          <p:cNvPr id="4" name="Slide Image Placeholder 3"/>
          <p:cNvSpPr>
            <a:spLocks noGrp="1" noRot="1" noChangeAspect="1"/>
          </p:cNvSpPr>
          <p:nvPr>
            <p:ph type="sldImg" idx="2"/>
          </p:nvPr>
        </p:nvSpPr>
        <p:spPr>
          <a:xfrm>
            <a:off x="2216150" y="1241425"/>
            <a:ext cx="236537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75D8316-9B1B-4ADB-94F7-CBE65212580C}" type="slidenum">
              <a:rPr lang="en-GB" smtClean="0"/>
              <a:t>‹#›</a:t>
            </a:fld>
            <a:endParaRPr lang="en-GB"/>
          </a:p>
        </p:txBody>
      </p:sp>
    </p:spTree>
    <p:extLst>
      <p:ext uri="{BB962C8B-B14F-4D97-AF65-F5344CB8AC3E}">
        <p14:creationId xmlns:p14="http://schemas.microsoft.com/office/powerpoint/2010/main" val="19287793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33951" y="3499590"/>
            <a:ext cx="12851448" cy="7444669"/>
          </a:xfrm>
          <a:prstGeom prst="rect">
            <a:avLst/>
          </a:prstGeom>
        </p:spPr>
        <p:txBody>
          <a:bodyPr anchor="b"/>
          <a:lstStyle>
            <a:lvl1pPr algn="ctr">
              <a:defRPr sz="9921"/>
            </a:lvl1pPr>
          </a:lstStyle>
          <a:p>
            <a:r>
              <a:rPr lang="en-US"/>
              <a:t>Click to edit Master title style</a:t>
            </a:r>
            <a:endParaRPr lang="en-US" dirty="0"/>
          </a:p>
        </p:txBody>
      </p:sp>
      <p:sp>
        <p:nvSpPr>
          <p:cNvPr id="3" name="Subtitle 2"/>
          <p:cNvSpPr>
            <a:spLocks noGrp="1"/>
          </p:cNvSpPr>
          <p:nvPr>
            <p:ph type="subTitle" idx="1"/>
          </p:nvPr>
        </p:nvSpPr>
        <p:spPr>
          <a:xfrm>
            <a:off x="1889919" y="11231355"/>
            <a:ext cx="11339513" cy="5162758"/>
          </a:xfrm>
          <a:prstGeom prst="rect">
            <a:avLst/>
          </a:prstGeom>
        </p:spPr>
        <p:txBody>
          <a:bodyPr/>
          <a:lstStyle>
            <a:lvl1pPr marL="0" indent="0" algn="ctr">
              <a:buNone/>
              <a:defRPr sz="3968"/>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a:t>Click to edit Master subtitle style</a:t>
            </a:r>
            <a:endParaRPr lang="en-US" dirty="0"/>
          </a:p>
        </p:txBody>
      </p:sp>
      <p:sp>
        <p:nvSpPr>
          <p:cNvPr id="4" name="Date Placeholder 3"/>
          <p:cNvSpPr>
            <a:spLocks noGrp="1"/>
          </p:cNvSpPr>
          <p:nvPr>
            <p:ph type="dt" sz="half" idx="10"/>
          </p:nvPr>
        </p:nvSpPr>
        <p:spPr>
          <a:xfrm>
            <a:off x="1039455" y="19819457"/>
            <a:ext cx="3401854" cy="1138480"/>
          </a:xfrm>
          <a:prstGeom prst="rect">
            <a:avLst/>
          </a:prstGeom>
        </p:spPr>
        <p:txBody>
          <a:bodyPr/>
          <a:lstStyle/>
          <a:p>
            <a:fld id="{C66728E1-3452-48F7-9D9E-23FC9B1959E3}" type="datetimeFigureOut">
              <a:rPr lang="en-GB" smtClean="0"/>
              <a:t>07/04/2025</a:t>
            </a:fld>
            <a:endParaRPr lang="en-GB"/>
          </a:p>
        </p:txBody>
      </p:sp>
      <p:sp>
        <p:nvSpPr>
          <p:cNvPr id="5" name="Footer Placeholder 4"/>
          <p:cNvSpPr>
            <a:spLocks noGrp="1"/>
          </p:cNvSpPr>
          <p:nvPr>
            <p:ph type="ftr" sz="quarter" idx="11"/>
          </p:nvPr>
        </p:nvSpPr>
        <p:spPr>
          <a:xfrm>
            <a:off x="5224853" y="19819457"/>
            <a:ext cx="5102781" cy="1138480"/>
          </a:xfrm>
          <a:prstGeom prst="rect">
            <a:avLst/>
          </a:prstGeom>
        </p:spPr>
        <p:txBody>
          <a:bodyPr/>
          <a:lstStyle/>
          <a:p>
            <a:endParaRPr lang="en-GB" dirty="0"/>
          </a:p>
        </p:txBody>
      </p:sp>
    </p:spTree>
    <p:extLst>
      <p:ext uri="{BB962C8B-B14F-4D97-AF65-F5344CB8AC3E}">
        <p14:creationId xmlns:p14="http://schemas.microsoft.com/office/powerpoint/2010/main" val="3803228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039456" y="1138485"/>
            <a:ext cx="13040439" cy="4133179"/>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039456" y="5692400"/>
            <a:ext cx="13040439" cy="13567714"/>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39455" y="19819457"/>
            <a:ext cx="3401854" cy="1138480"/>
          </a:xfrm>
          <a:prstGeom prst="rect">
            <a:avLst/>
          </a:prstGeom>
        </p:spPr>
        <p:txBody>
          <a:bodyPr/>
          <a:lstStyle/>
          <a:p>
            <a:fld id="{C66728E1-3452-48F7-9D9E-23FC9B1959E3}" type="datetimeFigureOut">
              <a:rPr lang="en-GB" smtClean="0"/>
              <a:t>07/04/2025</a:t>
            </a:fld>
            <a:endParaRPr lang="en-GB"/>
          </a:p>
        </p:txBody>
      </p:sp>
      <p:sp>
        <p:nvSpPr>
          <p:cNvPr id="5" name="Footer Placeholder 4"/>
          <p:cNvSpPr>
            <a:spLocks noGrp="1"/>
          </p:cNvSpPr>
          <p:nvPr>
            <p:ph type="ftr" sz="quarter" idx="11"/>
          </p:nvPr>
        </p:nvSpPr>
        <p:spPr>
          <a:xfrm>
            <a:off x="5008285" y="19819457"/>
            <a:ext cx="5102781" cy="1138480"/>
          </a:xfrm>
          <a:prstGeom prst="rect">
            <a:avLst/>
          </a:prstGeom>
        </p:spPr>
        <p:txBody>
          <a:bodyPr/>
          <a:lstStyle/>
          <a:p>
            <a:endParaRPr lang="en-GB"/>
          </a:p>
        </p:txBody>
      </p:sp>
      <p:sp>
        <p:nvSpPr>
          <p:cNvPr id="6" name="Slide Number Placeholder 5"/>
          <p:cNvSpPr>
            <a:spLocks noGrp="1"/>
          </p:cNvSpPr>
          <p:nvPr>
            <p:ph type="sldNum" sz="quarter" idx="12"/>
          </p:nvPr>
        </p:nvSpPr>
        <p:spPr>
          <a:xfrm>
            <a:off x="10678041" y="19819457"/>
            <a:ext cx="3401854" cy="1138480"/>
          </a:xfrm>
          <a:prstGeom prst="rect">
            <a:avLst/>
          </a:prstGeom>
        </p:spPr>
        <p:txBody>
          <a:bodyPr/>
          <a:lstStyle/>
          <a:p>
            <a:fld id="{C6BA8A7C-7324-490B-8427-63FEE70E44B5}" type="slidenum">
              <a:rPr lang="en-GB" smtClean="0"/>
              <a:t>‹#›</a:t>
            </a:fld>
            <a:endParaRPr lang="en-GB"/>
          </a:p>
        </p:txBody>
      </p:sp>
    </p:spTree>
    <p:extLst>
      <p:ext uri="{BB962C8B-B14F-4D97-AF65-F5344CB8AC3E}">
        <p14:creationId xmlns:p14="http://schemas.microsoft.com/office/powerpoint/2010/main" val="3905189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819786" y="1138480"/>
            <a:ext cx="3260110" cy="18121634"/>
          </a:xfrm>
          <a:prstGeom prst="rect">
            <a:avLst/>
          </a:prstGeo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39456" y="1138480"/>
            <a:ext cx="9591338" cy="18121634"/>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39455" y="19819457"/>
            <a:ext cx="3401854" cy="1138480"/>
          </a:xfrm>
          <a:prstGeom prst="rect">
            <a:avLst/>
          </a:prstGeom>
        </p:spPr>
        <p:txBody>
          <a:bodyPr/>
          <a:lstStyle/>
          <a:p>
            <a:fld id="{C66728E1-3452-48F7-9D9E-23FC9B1959E3}" type="datetimeFigureOut">
              <a:rPr lang="en-GB" smtClean="0"/>
              <a:t>07/04/2025</a:t>
            </a:fld>
            <a:endParaRPr lang="en-GB"/>
          </a:p>
        </p:txBody>
      </p:sp>
      <p:sp>
        <p:nvSpPr>
          <p:cNvPr id="5" name="Footer Placeholder 4"/>
          <p:cNvSpPr>
            <a:spLocks noGrp="1"/>
          </p:cNvSpPr>
          <p:nvPr>
            <p:ph type="ftr" sz="quarter" idx="11"/>
          </p:nvPr>
        </p:nvSpPr>
        <p:spPr>
          <a:xfrm>
            <a:off x="5008285" y="19819457"/>
            <a:ext cx="5102781" cy="1138480"/>
          </a:xfrm>
          <a:prstGeom prst="rect">
            <a:avLst/>
          </a:prstGeom>
        </p:spPr>
        <p:txBody>
          <a:bodyPr/>
          <a:lstStyle/>
          <a:p>
            <a:endParaRPr lang="en-GB"/>
          </a:p>
        </p:txBody>
      </p:sp>
      <p:sp>
        <p:nvSpPr>
          <p:cNvPr id="6" name="Slide Number Placeholder 5"/>
          <p:cNvSpPr>
            <a:spLocks noGrp="1"/>
          </p:cNvSpPr>
          <p:nvPr>
            <p:ph type="sldNum" sz="quarter" idx="12"/>
          </p:nvPr>
        </p:nvSpPr>
        <p:spPr>
          <a:xfrm>
            <a:off x="11318240" y="19786834"/>
            <a:ext cx="3615095" cy="1221903"/>
          </a:xfrm>
          <a:prstGeom prst="rect">
            <a:avLst/>
          </a:prstGeom>
        </p:spPr>
        <p:txBody>
          <a:bodyPr/>
          <a:lstStyle/>
          <a:p>
            <a:fld id="{C6BA8A7C-7324-490B-8427-63FEE70E44B5}" type="slidenum">
              <a:rPr lang="en-GB" smtClean="0"/>
              <a:t>‹#›</a:t>
            </a:fld>
            <a:endParaRPr lang="en-GB"/>
          </a:p>
        </p:txBody>
      </p:sp>
    </p:spTree>
    <p:extLst>
      <p:ext uri="{BB962C8B-B14F-4D97-AF65-F5344CB8AC3E}">
        <p14:creationId xmlns:p14="http://schemas.microsoft.com/office/powerpoint/2010/main" val="12339207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39456" y="1138485"/>
            <a:ext cx="13040439" cy="4133179"/>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1039456" y="5692400"/>
            <a:ext cx="13040439" cy="13567714"/>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39455" y="19819457"/>
            <a:ext cx="3401854" cy="1138480"/>
          </a:xfrm>
          <a:prstGeom prst="rect">
            <a:avLst/>
          </a:prstGeom>
        </p:spPr>
        <p:txBody>
          <a:bodyPr/>
          <a:lstStyle/>
          <a:p>
            <a:fld id="{C66728E1-3452-48F7-9D9E-23FC9B1959E3}" type="datetimeFigureOut">
              <a:rPr lang="en-GB" smtClean="0"/>
              <a:t>07/04/2025</a:t>
            </a:fld>
            <a:endParaRPr lang="en-GB"/>
          </a:p>
        </p:txBody>
      </p:sp>
      <p:sp>
        <p:nvSpPr>
          <p:cNvPr id="5" name="Footer Placeholder 4"/>
          <p:cNvSpPr>
            <a:spLocks noGrp="1"/>
          </p:cNvSpPr>
          <p:nvPr>
            <p:ph type="ftr" sz="quarter" idx="11"/>
          </p:nvPr>
        </p:nvSpPr>
        <p:spPr>
          <a:xfrm>
            <a:off x="5008285" y="19819457"/>
            <a:ext cx="5102781" cy="1138480"/>
          </a:xfrm>
          <a:prstGeom prst="rect">
            <a:avLst/>
          </a:prstGeom>
        </p:spPr>
        <p:txBody>
          <a:bodyPr/>
          <a:lstStyle/>
          <a:p>
            <a:endParaRPr lang="en-GB"/>
          </a:p>
        </p:txBody>
      </p:sp>
      <p:sp>
        <p:nvSpPr>
          <p:cNvPr id="6" name="Slide Number Placeholder 5"/>
          <p:cNvSpPr>
            <a:spLocks noGrp="1"/>
          </p:cNvSpPr>
          <p:nvPr>
            <p:ph type="sldNum" sz="quarter" idx="12"/>
          </p:nvPr>
        </p:nvSpPr>
        <p:spPr>
          <a:xfrm>
            <a:off x="10678041" y="19819457"/>
            <a:ext cx="3401854" cy="1138480"/>
          </a:xfrm>
          <a:prstGeom prst="rect">
            <a:avLst/>
          </a:prstGeom>
        </p:spPr>
        <p:txBody>
          <a:bodyPr/>
          <a:lstStyle/>
          <a:p>
            <a:fld id="{C6BA8A7C-7324-490B-8427-63FEE70E44B5}" type="slidenum">
              <a:rPr lang="en-GB" smtClean="0"/>
              <a:t>‹#›</a:t>
            </a:fld>
            <a:endParaRPr lang="en-GB"/>
          </a:p>
        </p:txBody>
      </p:sp>
    </p:spTree>
    <p:extLst>
      <p:ext uri="{BB962C8B-B14F-4D97-AF65-F5344CB8AC3E}">
        <p14:creationId xmlns:p14="http://schemas.microsoft.com/office/powerpoint/2010/main" val="4020295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31582" y="5331063"/>
            <a:ext cx="13040439" cy="8894992"/>
          </a:xfrm>
          <a:prstGeom prst="rect">
            <a:avLst/>
          </a:prstGeom>
        </p:spPr>
        <p:txBody>
          <a:bodyPr anchor="b"/>
          <a:lstStyle>
            <a:lvl1pPr>
              <a:defRPr sz="9921"/>
            </a:lvl1pPr>
          </a:lstStyle>
          <a:p>
            <a:r>
              <a:rPr lang="en-US"/>
              <a:t>Click to edit Master title style</a:t>
            </a:r>
            <a:endParaRPr lang="en-US" dirty="0"/>
          </a:p>
        </p:txBody>
      </p:sp>
      <p:sp>
        <p:nvSpPr>
          <p:cNvPr id="3" name="Text Placeholder 2"/>
          <p:cNvSpPr>
            <a:spLocks noGrp="1"/>
          </p:cNvSpPr>
          <p:nvPr>
            <p:ph type="body" idx="1"/>
          </p:nvPr>
        </p:nvSpPr>
        <p:spPr>
          <a:xfrm>
            <a:off x="1031582" y="14310205"/>
            <a:ext cx="13040439" cy="4677666"/>
          </a:xfrm>
          <a:prstGeom prst="rect">
            <a:avLst/>
          </a:prstGeom>
        </p:spPr>
        <p:txBody>
          <a:bodyPr/>
          <a:lstStyle>
            <a:lvl1pPr marL="0" indent="0">
              <a:buNone/>
              <a:defRPr sz="3968">
                <a:solidFill>
                  <a:schemeClr val="tx1"/>
                </a:solidFill>
              </a:defRPr>
            </a:lvl1pPr>
            <a:lvl2pPr marL="755980" indent="0">
              <a:buNone/>
              <a:defRPr sz="3307">
                <a:solidFill>
                  <a:schemeClr val="tx1">
                    <a:tint val="75000"/>
                  </a:schemeClr>
                </a:solidFill>
              </a:defRPr>
            </a:lvl2pPr>
            <a:lvl3pPr marL="1511960" indent="0">
              <a:buNone/>
              <a:defRPr sz="2976">
                <a:solidFill>
                  <a:schemeClr val="tx1">
                    <a:tint val="75000"/>
                  </a:schemeClr>
                </a:solidFill>
              </a:defRPr>
            </a:lvl3pPr>
            <a:lvl4pPr marL="2267941" indent="0">
              <a:buNone/>
              <a:defRPr sz="2646">
                <a:solidFill>
                  <a:schemeClr val="tx1">
                    <a:tint val="75000"/>
                  </a:schemeClr>
                </a:solidFill>
              </a:defRPr>
            </a:lvl4pPr>
            <a:lvl5pPr marL="3023921" indent="0">
              <a:buNone/>
              <a:defRPr sz="2646">
                <a:solidFill>
                  <a:schemeClr val="tx1">
                    <a:tint val="75000"/>
                  </a:schemeClr>
                </a:solidFill>
              </a:defRPr>
            </a:lvl5pPr>
            <a:lvl6pPr marL="3779901" indent="0">
              <a:buNone/>
              <a:defRPr sz="2646">
                <a:solidFill>
                  <a:schemeClr val="tx1">
                    <a:tint val="75000"/>
                  </a:schemeClr>
                </a:solidFill>
              </a:defRPr>
            </a:lvl6pPr>
            <a:lvl7pPr marL="4535881" indent="0">
              <a:buNone/>
              <a:defRPr sz="2646">
                <a:solidFill>
                  <a:schemeClr val="tx1">
                    <a:tint val="75000"/>
                  </a:schemeClr>
                </a:solidFill>
              </a:defRPr>
            </a:lvl7pPr>
            <a:lvl8pPr marL="5291861" indent="0">
              <a:buNone/>
              <a:defRPr sz="2646">
                <a:solidFill>
                  <a:schemeClr val="tx1">
                    <a:tint val="75000"/>
                  </a:schemeClr>
                </a:solidFill>
              </a:defRPr>
            </a:lvl8pPr>
            <a:lvl9pPr marL="6047842" indent="0">
              <a:buNone/>
              <a:defRPr sz="2646">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1039455" y="19819457"/>
            <a:ext cx="3401854" cy="1138480"/>
          </a:xfrm>
          <a:prstGeom prst="rect">
            <a:avLst/>
          </a:prstGeom>
        </p:spPr>
        <p:txBody>
          <a:bodyPr/>
          <a:lstStyle/>
          <a:p>
            <a:fld id="{C66728E1-3452-48F7-9D9E-23FC9B1959E3}" type="datetimeFigureOut">
              <a:rPr lang="en-GB" smtClean="0"/>
              <a:t>07/04/2025</a:t>
            </a:fld>
            <a:endParaRPr lang="en-GB"/>
          </a:p>
        </p:txBody>
      </p:sp>
      <p:sp>
        <p:nvSpPr>
          <p:cNvPr id="5" name="Footer Placeholder 4"/>
          <p:cNvSpPr>
            <a:spLocks noGrp="1"/>
          </p:cNvSpPr>
          <p:nvPr>
            <p:ph type="ftr" sz="quarter" idx="11"/>
          </p:nvPr>
        </p:nvSpPr>
        <p:spPr>
          <a:xfrm>
            <a:off x="5008285" y="19819457"/>
            <a:ext cx="5102781" cy="1138480"/>
          </a:xfrm>
          <a:prstGeom prst="rect">
            <a:avLst/>
          </a:prstGeom>
        </p:spPr>
        <p:txBody>
          <a:bodyPr/>
          <a:lstStyle/>
          <a:p>
            <a:endParaRPr lang="en-GB"/>
          </a:p>
        </p:txBody>
      </p:sp>
      <p:sp>
        <p:nvSpPr>
          <p:cNvPr id="6" name="Slide Number Placeholder 5"/>
          <p:cNvSpPr>
            <a:spLocks noGrp="1"/>
          </p:cNvSpPr>
          <p:nvPr>
            <p:ph type="sldNum" sz="quarter" idx="12"/>
          </p:nvPr>
        </p:nvSpPr>
        <p:spPr>
          <a:xfrm>
            <a:off x="10678041" y="19819457"/>
            <a:ext cx="3401854" cy="1138480"/>
          </a:xfrm>
          <a:prstGeom prst="rect">
            <a:avLst/>
          </a:prstGeom>
        </p:spPr>
        <p:txBody>
          <a:bodyPr/>
          <a:lstStyle/>
          <a:p>
            <a:fld id="{C6BA8A7C-7324-490B-8427-63FEE70E44B5}" type="slidenum">
              <a:rPr lang="en-GB" smtClean="0"/>
              <a:t>‹#›</a:t>
            </a:fld>
            <a:endParaRPr lang="en-GB"/>
          </a:p>
        </p:txBody>
      </p:sp>
    </p:spTree>
    <p:extLst>
      <p:ext uri="{BB962C8B-B14F-4D97-AF65-F5344CB8AC3E}">
        <p14:creationId xmlns:p14="http://schemas.microsoft.com/office/powerpoint/2010/main" val="1897089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39456" y="1138485"/>
            <a:ext cx="13040439" cy="4133179"/>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1039455" y="5692400"/>
            <a:ext cx="6425724" cy="13567714"/>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654171" y="5692400"/>
            <a:ext cx="6425724" cy="13567714"/>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1039455" y="19819457"/>
            <a:ext cx="3401854" cy="1138480"/>
          </a:xfrm>
          <a:prstGeom prst="rect">
            <a:avLst/>
          </a:prstGeom>
        </p:spPr>
        <p:txBody>
          <a:bodyPr/>
          <a:lstStyle/>
          <a:p>
            <a:fld id="{C66728E1-3452-48F7-9D9E-23FC9B1959E3}" type="datetimeFigureOut">
              <a:rPr lang="en-GB" smtClean="0"/>
              <a:t>07/04/2025</a:t>
            </a:fld>
            <a:endParaRPr lang="en-GB"/>
          </a:p>
        </p:txBody>
      </p:sp>
      <p:sp>
        <p:nvSpPr>
          <p:cNvPr id="6" name="Footer Placeholder 5"/>
          <p:cNvSpPr>
            <a:spLocks noGrp="1"/>
          </p:cNvSpPr>
          <p:nvPr>
            <p:ph type="ftr" sz="quarter" idx="11"/>
          </p:nvPr>
        </p:nvSpPr>
        <p:spPr>
          <a:xfrm>
            <a:off x="5008285" y="19819457"/>
            <a:ext cx="5102781" cy="1138480"/>
          </a:xfrm>
          <a:prstGeom prst="rect">
            <a:avLst/>
          </a:prstGeom>
        </p:spPr>
        <p:txBody>
          <a:bodyPr/>
          <a:lstStyle/>
          <a:p>
            <a:endParaRPr lang="en-GB"/>
          </a:p>
        </p:txBody>
      </p:sp>
      <p:sp>
        <p:nvSpPr>
          <p:cNvPr id="7" name="Slide Number Placeholder 6"/>
          <p:cNvSpPr>
            <a:spLocks noGrp="1"/>
          </p:cNvSpPr>
          <p:nvPr>
            <p:ph type="sldNum" sz="quarter" idx="12"/>
          </p:nvPr>
        </p:nvSpPr>
        <p:spPr>
          <a:xfrm>
            <a:off x="10678041" y="19819457"/>
            <a:ext cx="3401854" cy="1138480"/>
          </a:xfrm>
          <a:prstGeom prst="rect">
            <a:avLst/>
          </a:prstGeom>
        </p:spPr>
        <p:txBody>
          <a:bodyPr/>
          <a:lstStyle/>
          <a:p>
            <a:fld id="{C6BA8A7C-7324-490B-8427-63FEE70E44B5}" type="slidenum">
              <a:rPr lang="en-GB" smtClean="0"/>
              <a:t>‹#›</a:t>
            </a:fld>
            <a:endParaRPr lang="en-GB"/>
          </a:p>
        </p:txBody>
      </p:sp>
    </p:spTree>
    <p:extLst>
      <p:ext uri="{BB962C8B-B14F-4D97-AF65-F5344CB8AC3E}">
        <p14:creationId xmlns:p14="http://schemas.microsoft.com/office/powerpoint/2010/main" val="35768766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41425" y="1138485"/>
            <a:ext cx="13040439" cy="4133179"/>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1041426" y="5241960"/>
            <a:ext cx="6396193" cy="2569003"/>
          </a:xfrm>
          <a:prstGeom prst="rect">
            <a:avLst/>
          </a:prstGeom>
        </p:spPr>
        <p:txBody>
          <a:bodyPr anchor="b"/>
          <a:lstStyle>
            <a:lvl1pPr marL="0" indent="0">
              <a:buNone/>
              <a:defRPr sz="3968" b="1"/>
            </a:lvl1pPr>
            <a:lvl2pPr marL="755980" indent="0">
              <a:buNone/>
              <a:defRPr sz="3307" b="1"/>
            </a:lvl2pPr>
            <a:lvl3pPr marL="1511960" indent="0">
              <a:buNone/>
              <a:defRPr sz="2976" b="1"/>
            </a:lvl3pPr>
            <a:lvl4pPr marL="2267941" indent="0">
              <a:buNone/>
              <a:defRPr sz="2646" b="1"/>
            </a:lvl4pPr>
            <a:lvl5pPr marL="3023921" indent="0">
              <a:buNone/>
              <a:defRPr sz="2646" b="1"/>
            </a:lvl5pPr>
            <a:lvl6pPr marL="3779901" indent="0">
              <a:buNone/>
              <a:defRPr sz="2646" b="1"/>
            </a:lvl6pPr>
            <a:lvl7pPr marL="4535881" indent="0">
              <a:buNone/>
              <a:defRPr sz="2646" b="1"/>
            </a:lvl7pPr>
            <a:lvl8pPr marL="5291861" indent="0">
              <a:buNone/>
              <a:defRPr sz="2646" b="1"/>
            </a:lvl8pPr>
            <a:lvl9pPr marL="6047842" indent="0">
              <a:buNone/>
              <a:defRPr sz="2646" b="1"/>
            </a:lvl9pPr>
          </a:lstStyle>
          <a:p>
            <a:pPr lvl="0"/>
            <a:r>
              <a:rPr lang="en-US"/>
              <a:t>Edit Master text styles</a:t>
            </a:r>
          </a:p>
        </p:txBody>
      </p:sp>
      <p:sp>
        <p:nvSpPr>
          <p:cNvPr id="4" name="Content Placeholder 3"/>
          <p:cNvSpPr>
            <a:spLocks noGrp="1"/>
          </p:cNvSpPr>
          <p:nvPr>
            <p:ph sz="half" idx="2"/>
          </p:nvPr>
        </p:nvSpPr>
        <p:spPr>
          <a:xfrm>
            <a:off x="1041426" y="7810963"/>
            <a:ext cx="6396193" cy="11488750"/>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654172" y="5241960"/>
            <a:ext cx="6427693" cy="2569003"/>
          </a:xfrm>
          <a:prstGeom prst="rect">
            <a:avLst/>
          </a:prstGeom>
        </p:spPr>
        <p:txBody>
          <a:bodyPr anchor="b"/>
          <a:lstStyle>
            <a:lvl1pPr marL="0" indent="0">
              <a:buNone/>
              <a:defRPr sz="3968" b="1"/>
            </a:lvl1pPr>
            <a:lvl2pPr marL="755980" indent="0">
              <a:buNone/>
              <a:defRPr sz="3307" b="1"/>
            </a:lvl2pPr>
            <a:lvl3pPr marL="1511960" indent="0">
              <a:buNone/>
              <a:defRPr sz="2976" b="1"/>
            </a:lvl3pPr>
            <a:lvl4pPr marL="2267941" indent="0">
              <a:buNone/>
              <a:defRPr sz="2646" b="1"/>
            </a:lvl4pPr>
            <a:lvl5pPr marL="3023921" indent="0">
              <a:buNone/>
              <a:defRPr sz="2646" b="1"/>
            </a:lvl5pPr>
            <a:lvl6pPr marL="3779901" indent="0">
              <a:buNone/>
              <a:defRPr sz="2646" b="1"/>
            </a:lvl6pPr>
            <a:lvl7pPr marL="4535881" indent="0">
              <a:buNone/>
              <a:defRPr sz="2646" b="1"/>
            </a:lvl7pPr>
            <a:lvl8pPr marL="5291861" indent="0">
              <a:buNone/>
              <a:defRPr sz="2646" b="1"/>
            </a:lvl8pPr>
            <a:lvl9pPr marL="6047842" indent="0">
              <a:buNone/>
              <a:defRPr sz="2646" b="1"/>
            </a:lvl9pPr>
          </a:lstStyle>
          <a:p>
            <a:pPr lvl="0"/>
            <a:r>
              <a:rPr lang="en-US"/>
              <a:t>Edit Master text styles</a:t>
            </a:r>
          </a:p>
        </p:txBody>
      </p:sp>
      <p:sp>
        <p:nvSpPr>
          <p:cNvPr id="6" name="Content Placeholder 5"/>
          <p:cNvSpPr>
            <a:spLocks noGrp="1"/>
          </p:cNvSpPr>
          <p:nvPr>
            <p:ph sz="quarter" idx="4"/>
          </p:nvPr>
        </p:nvSpPr>
        <p:spPr>
          <a:xfrm>
            <a:off x="7654172" y="7810963"/>
            <a:ext cx="6427693" cy="11488750"/>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1039455" y="19819457"/>
            <a:ext cx="3401854" cy="1138480"/>
          </a:xfrm>
          <a:prstGeom prst="rect">
            <a:avLst/>
          </a:prstGeom>
        </p:spPr>
        <p:txBody>
          <a:bodyPr/>
          <a:lstStyle/>
          <a:p>
            <a:fld id="{C66728E1-3452-48F7-9D9E-23FC9B1959E3}" type="datetimeFigureOut">
              <a:rPr lang="en-GB" smtClean="0"/>
              <a:t>07/04/2025</a:t>
            </a:fld>
            <a:endParaRPr lang="en-GB"/>
          </a:p>
        </p:txBody>
      </p:sp>
      <p:sp>
        <p:nvSpPr>
          <p:cNvPr id="8" name="Footer Placeholder 7"/>
          <p:cNvSpPr>
            <a:spLocks noGrp="1"/>
          </p:cNvSpPr>
          <p:nvPr>
            <p:ph type="ftr" sz="quarter" idx="11"/>
          </p:nvPr>
        </p:nvSpPr>
        <p:spPr>
          <a:xfrm>
            <a:off x="5008285" y="19819457"/>
            <a:ext cx="5102781" cy="1138480"/>
          </a:xfrm>
          <a:prstGeom prst="rect">
            <a:avLst/>
          </a:prstGeom>
        </p:spPr>
        <p:txBody>
          <a:bodyPr/>
          <a:lstStyle/>
          <a:p>
            <a:endParaRPr lang="en-GB"/>
          </a:p>
        </p:txBody>
      </p:sp>
      <p:sp>
        <p:nvSpPr>
          <p:cNvPr id="9" name="Slide Number Placeholder 8"/>
          <p:cNvSpPr>
            <a:spLocks noGrp="1"/>
          </p:cNvSpPr>
          <p:nvPr>
            <p:ph type="sldNum" sz="quarter" idx="12"/>
          </p:nvPr>
        </p:nvSpPr>
        <p:spPr>
          <a:xfrm>
            <a:off x="10678041" y="19819457"/>
            <a:ext cx="3401854" cy="1138480"/>
          </a:xfrm>
          <a:prstGeom prst="rect">
            <a:avLst/>
          </a:prstGeom>
        </p:spPr>
        <p:txBody>
          <a:bodyPr/>
          <a:lstStyle/>
          <a:p>
            <a:fld id="{C6BA8A7C-7324-490B-8427-63FEE70E44B5}" type="slidenum">
              <a:rPr lang="en-GB" smtClean="0"/>
              <a:t>‹#›</a:t>
            </a:fld>
            <a:endParaRPr lang="en-GB"/>
          </a:p>
        </p:txBody>
      </p:sp>
    </p:spTree>
    <p:extLst>
      <p:ext uri="{BB962C8B-B14F-4D97-AF65-F5344CB8AC3E}">
        <p14:creationId xmlns:p14="http://schemas.microsoft.com/office/powerpoint/2010/main" val="962362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039456" y="1138485"/>
            <a:ext cx="13040439" cy="4133179"/>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a:xfrm>
            <a:off x="1039455" y="19819457"/>
            <a:ext cx="3401854" cy="1138480"/>
          </a:xfrm>
          <a:prstGeom prst="rect">
            <a:avLst/>
          </a:prstGeom>
        </p:spPr>
        <p:txBody>
          <a:bodyPr/>
          <a:lstStyle/>
          <a:p>
            <a:fld id="{C66728E1-3452-48F7-9D9E-23FC9B1959E3}" type="datetimeFigureOut">
              <a:rPr lang="en-GB" smtClean="0"/>
              <a:t>07/04/2025</a:t>
            </a:fld>
            <a:endParaRPr lang="en-GB"/>
          </a:p>
        </p:txBody>
      </p:sp>
      <p:sp>
        <p:nvSpPr>
          <p:cNvPr id="4" name="Footer Placeholder 3"/>
          <p:cNvSpPr>
            <a:spLocks noGrp="1"/>
          </p:cNvSpPr>
          <p:nvPr>
            <p:ph type="ftr" sz="quarter" idx="11"/>
          </p:nvPr>
        </p:nvSpPr>
        <p:spPr>
          <a:xfrm>
            <a:off x="5008285" y="19819457"/>
            <a:ext cx="5102781" cy="1138480"/>
          </a:xfrm>
          <a:prstGeom prst="rect">
            <a:avLst/>
          </a:prstGeom>
        </p:spPr>
        <p:txBody>
          <a:bodyPr/>
          <a:lstStyle/>
          <a:p>
            <a:endParaRPr lang="en-GB"/>
          </a:p>
        </p:txBody>
      </p:sp>
      <p:sp>
        <p:nvSpPr>
          <p:cNvPr id="5" name="Slide Number Placeholder 4"/>
          <p:cNvSpPr>
            <a:spLocks noGrp="1"/>
          </p:cNvSpPr>
          <p:nvPr>
            <p:ph type="sldNum" sz="quarter" idx="12"/>
          </p:nvPr>
        </p:nvSpPr>
        <p:spPr>
          <a:xfrm>
            <a:off x="10678041" y="19819457"/>
            <a:ext cx="3401854" cy="1138480"/>
          </a:xfrm>
          <a:prstGeom prst="rect">
            <a:avLst/>
          </a:prstGeom>
        </p:spPr>
        <p:txBody>
          <a:bodyPr/>
          <a:lstStyle/>
          <a:p>
            <a:fld id="{C6BA8A7C-7324-490B-8427-63FEE70E44B5}" type="slidenum">
              <a:rPr lang="en-GB" smtClean="0"/>
              <a:t>‹#›</a:t>
            </a:fld>
            <a:endParaRPr lang="en-GB"/>
          </a:p>
        </p:txBody>
      </p:sp>
    </p:spTree>
    <p:extLst>
      <p:ext uri="{BB962C8B-B14F-4D97-AF65-F5344CB8AC3E}">
        <p14:creationId xmlns:p14="http://schemas.microsoft.com/office/powerpoint/2010/main" val="297219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039455" y="19819457"/>
            <a:ext cx="3401854" cy="1138480"/>
          </a:xfrm>
          <a:prstGeom prst="rect">
            <a:avLst/>
          </a:prstGeom>
        </p:spPr>
        <p:txBody>
          <a:bodyPr/>
          <a:lstStyle/>
          <a:p>
            <a:fld id="{C66728E1-3452-48F7-9D9E-23FC9B1959E3}" type="datetimeFigureOut">
              <a:rPr lang="en-GB" smtClean="0"/>
              <a:t>07/04/2025</a:t>
            </a:fld>
            <a:endParaRPr lang="en-GB"/>
          </a:p>
        </p:txBody>
      </p:sp>
      <p:sp>
        <p:nvSpPr>
          <p:cNvPr id="3" name="Footer Placeholder 2"/>
          <p:cNvSpPr>
            <a:spLocks noGrp="1"/>
          </p:cNvSpPr>
          <p:nvPr>
            <p:ph type="ftr" sz="quarter" idx="11"/>
          </p:nvPr>
        </p:nvSpPr>
        <p:spPr>
          <a:xfrm>
            <a:off x="5008285" y="19819457"/>
            <a:ext cx="5102781" cy="1138480"/>
          </a:xfrm>
          <a:prstGeom prst="rect">
            <a:avLst/>
          </a:prstGeom>
        </p:spPr>
        <p:txBody>
          <a:bodyPr/>
          <a:lstStyle/>
          <a:p>
            <a:endParaRPr lang="en-GB"/>
          </a:p>
        </p:txBody>
      </p:sp>
      <p:sp>
        <p:nvSpPr>
          <p:cNvPr id="4" name="Slide Number Placeholder 3"/>
          <p:cNvSpPr>
            <a:spLocks noGrp="1"/>
          </p:cNvSpPr>
          <p:nvPr>
            <p:ph type="sldNum" sz="quarter" idx="12"/>
          </p:nvPr>
        </p:nvSpPr>
        <p:spPr>
          <a:xfrm>
            <a:off x="10678041" y="19819457"/>
            <a:ext cx="3401854" cy="1138480"/>
          </a:xfrm>
          <a:prstGeom prst="rect">
            <a:avLst/>
          </a:prstGeom>
        </p:spPr>
        <p:txBody>
          <a:bodyPr/>
          <a:lstStyle/>
          <a:p>
            <a:fld id="{C6BA8A7C-7324-490B-8427-63FEE70E44B5}" type="slidenum">
              <a:rPr lang="en-GB" smtClean="0"/>
              <a:t>‹#›</a:t>
            </a:fld>
            <a:endParaRPr lang="en-GB"/>
          </a:p>
        </p:txBody>
      </p:sp>
    </p:spTree>
    <p:extLst>
      <p:ext uri="{BB962C8B-B14F-4D97-AF65-F5344CB8AC3E}">
        <p14:creationId xmlns:p14="http://schemas.microsoft.com/office/powerpoint/2010/main" val="3647446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41425" y="1425575"/>
            <a:ext cx="4876384" cy="4989513"/>
          </a:xfrm>
          <a:prstGeom prst="rect">
            <a:avLst/>
          </a:prstGeom>
        </p:spPr>
        <p:txBody>
          <a:bodyPr anchor="b"/>
          <a:lstStyle>
            <a:lvl1pPr>
              <a:defRPr sz="5291"/>
            </a:lvl1pPr>
          </a:lstStyle>
          <a:p>
            <a:r>
              <a:rPr lang="en-US"/>
              <a:t>Click to edit Master title style</a:t>
            </a:r>
            <a:endParaRPr lang="en-US" dirty="0"/>
          </a:p>
        </p:txBody>
      </p:sp>
      <p:sp>
        <p:nvSpPr>
          <p:cNvPr id="3" name="Content Placeholder 2"/>
          <p:cNvSpPr>
            <a:spLocks noGrp="1"/>
          </p:cNvSpPr>
          <p:nvPr>
            <p:ph idx="1"/>
          </p:nvPr>
        </p:nvSpPr>
        <p:spPr>
          <a:xfrm>
            <a:off x="6427693" y="3078850"/>
            <a:ext cx="7654171" cy="15196234"/>
          </a:xfrm>
          <a:prstGeom prst="rect">
            <a:avLst/>
          </a:prstGeom>
        </p:spPr>
        <p:txBody>
          <a:bodyPr/>
          <a:lstStyle>
            <a:lvl1pPr>
              <a:defRPr sz="5291"/>
            </a:lvl1pPr>
            <a:lvl2pPr>
              <a:defRPr sz="4630"/>
            </a:lvl2pPr>
            <a:lvl3pPr>
              <a:defRPr sz="3968"/>
            </a:lvl3pPr>
            <a:lvl4pPr>
              <a:defRPr sz="3307"/>
            </a:lvl4pPr>
            <a:lvl5pPr>
              <a:defRPr sz="3307"/>
            </a:lvl5pPr>
            <a:lvl6pPr>
              <a:defRPr sz="3307"/>
            </a:lvl6pPr>
            <a:lvl7pPr>
              <a:defRPr sz="3307"/>
            </a:lvl7pPr>
            <a:lvl8pPr>
              <a:defRPr sz="3307"/>
            </a:lvl8pPr>
            <a:lvl9pPr>
              <a:defRPr sz="330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41425" y="6415088"/>
            <a:ext cx="4876384" cy="11884743"/>
          </a:xfrm>
          <a:prstGeom prst="rect">
            <a:avLst/>
          </a:prstGeom>
        </p:spPr>
        <p:txBody>
          <a:bodyPr/>
          <a:lstStyle>
            <a:lvl1pPr marL="0" indent="0">
              <a:buNone/>
              <a:defRPr sz="2646"/>
            </a:lvl1pPr>
            <a:lvl2pPr marL="755980" indent="0">
              <a:buNone/>
              <a:defRPr sz="2315"/>
            </a:lvl2pPr>
            <a:lvl3pPr marL="1511960" indent="0">
              <a:buNone/>
              <a:defRPr sz="1984"/>
            </a:lvl3pPr>
            <a:lvl4pPr marL="2267941" indent="0">
              <a:buNone/>
              <a:defRPr sz="1654"/>
            </a:lvl4pPr>
            <a:lvl5pPr marL="3023921" indent="0">
              <a:buNone/>
              <a:defRPr sz="1654"/>
            </a:lvl5pPr>
            <a:lvl6pPr marL="3779901" indent="0">
              <a:buNone/>
              <a:defRPr sz="1654"/>
            </a:lvl6pPr>
            <a:lvl7pPr marL="4535881" indent="0">
              <a:buNone/>
              <a:defRPr sz="1654"/>
            </a:lvl7pPr>
            <a:lvl8pPr marL="5291861" indent="0">
              <a:buNone/>
              <a:defRPr sz="1654"/>
            </a:lvl8pPr>
            <a:lvl9pPr marL="6047842" indent="0">
              <a:buNone/>
              <a:defRPr sz="1654"/>
            </a:lvl9pPr>
          </a:lstStyle>
          <a:p>
            <a:pPr lvl="0"/>
            <a:r>
              <a:rPr lang="en-US"/>
              <a:t>Edit Master text styles</a:t>
            </a:r>
          </a:p>
        </p:txBody>
      </p:sp>
      <p:sp>
        <p:nvSpPr>
          <p:cNvPr id="5" name="Date Placeholder 4"/>
          <p:cNvSpPr>
            <a:spLocks noGrp="1"/>
          </p:cNvSpPr>
          <p:nvPr>
            <p:ph type="dt" sz="half" idx="10"/>
          </p:nvPr>
        </p:nvSpPr>
        <p:spPr>
          <a:xfrm>
            <a:off x="1039455" y="19819457"/>
            <a:ext cx="3401854" cy="1138480"/>
          </a:xfrm>
          <a:prstGeom prst="rect">
            <a:avLst/>
          </a:prstGeom>
        </p:spPr>
        <p:txBody>
          <a:bodyPr/>
          <a:lstStyle/>
          <a:p>
            <a:fld id="{C66728E1-3452-48F7-9D9E-23FC9B1959E3}" type="datetimeFigureOut">
              <a:rPr lang="en-GB" smtClean="0"/>
              <a:t>07/04/2025</a:t>
            </a:fld>
            <a:endParaRPr lang="en-GB"/>
          </a:p>
        </p:txBody>
      </p:sp>
      <p:sp>
        <p:nvSpPr>
          <p:cNvPr id="6" name="Footer Placeholder 5"/>
          <p:cNvSpPr>
            <a:spLocks noGrp="1"/>
          </p:cNvSpPr>
          <p:nvPr>
            <p:ph type="ftr" sz="quarter" idx="11"/>
          </p:nvPr>
        </p:nvSpPr>
        <p:spPr>
          <a:xfrm>
            <a:off x="5008285" y="19819457"/>
            <a:ext cx="5102781" cy="1138480"/>
          </a:xfrm>
          <a:prstGeom prst="rect">
            <a:avLst/>
          </a:prstGeom>
        </p:spPr>
        <p:txBody>
          <a:bodyPr/>
          <a:lstStyle/>
          <a:p>
            <a:endParaRPr lang="en-GB"/>
          </a:p>
        </p:txBody>
      </p:sp>
      <p:sp>
        <p:nvSpPr>
          <p:cNvPr id="7" name="Slide Number Placeholder 6"/>
          <p:cNvSpPr>
            <a:spLocks noGrp="1"/>
          </p:cNvSpPr>
          <p:nvPr>
            <p:ph type="sldNum" sz="quarter" idx="12"/>
          </p:nvPr>
        </p:nvSpPr>
        <p:spPr>
          <a:xfrm>
            <a:off x="10678041" y="19819457"/>
            <a:ext cx="3401854" cy="1138480"/>
          </a:xfrm>
          <a:prstGeom prst="rect">
            <a:avLst/>
          </a:prstGeom>
        </p:spPr>
        <p:txBody>
          <a:bodyPr/>
          <a:lstStyle/>
          <a:p>
            <a:fld id="{C6BA8A7C-7324-490B-8427-63FEE70E44B5}" type="slidenum">
              <a:rPr lang="en-GB" smtClean="0"/>
              <a:t>‹#›</a:t>
            </a:fld>
            <a:endParaRPr lang="en-GB"/>
          </a:p>
        </p:txBody>
      </p:sp>
    </p:spTree>
    <p:extLst>
      <p:ext uri="{BB962C8B-B14F-4D97-AF65-F5344CB8AC3E}">
        <p14:creationId xmlns:p14="http://schemas.microsoft.com/office/powerpoint/2010/main" val="1053482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41425" y="1425575"/>
            <a:ext cx="4876384" cy="4989513"/>
          </a:xfrm>
          <a:prstGeom prst="rect">
            <a:avLst/>
          </a:prstGeom>
        </p:spPr>
        <p:txBody>
          <a:bodyPr anchor="b"/>
          <a:lstStyle>
            <a:lvl1pPr>
              <a:defRPr sz="5291"/>
            </a:lvl1pPr>
          </a:lstStyle>
          <a:p>
            <a:r>
              <a:rPr lang="en-US"/>
              <a:t>Click to edit Master title style</a:t>
            </a:r>
            <a:endParaRPr lang="en-US" dirty="0"/>
          </a:p>
        </p:txBody>
      </p:sp>
      <p:sp>
        <p:nvSpPr>
          <p:cNvPr id="3" name="Picture Placeholder 2"/>
          <p:cNvSpPr>
            <a:spLocks noGrp="1" noChangeAspect="1"/>
          </p:cNvSpPr>
          <p:nvPr>
            <p:ph type="pic" idx="1"/>
          </p:nvPr>
        </p:nvSpPr>
        <p:spPr>
          <a:xfrm>
            <a:off x="6427693" y="3078850"/>
            <a:ext cx="7654171" cy="15196234"/>
          </a:xfrm>
          <a:prstGeom prst="rect">
            <a:avLst/>
          </a:prstGeom>
        </p:spPr>
        <p:txBody>
          <a:bodyPr anchor="t"/>
          <a:lstStyle>
            <a:lvl1pPr marL="0" indent="0">
              <a:buNone/>
              <a:defRPr sz="5291"/>
            </a:lvl1pPr>
            <a:lvl2pPr marL="755980" indent="0">
              <a:buNone/>
              <a:defRPr sz="4630"/>
            </a:lvl2pPr>
            <a:lvl3pPr marL="1511960" indent="0">
              <a:buNone/>
              <a:defRPr sz="3968"/>
            </a:lvl3pPr>
            <a:lvl4pPr marL="2267941" indent="0">
              <a:buNone/>
              <a:defRPr sz="3307"/>
            </a:lvl4pPr>
            <a:lvl5pPr marL="3023921" indent="0">
              <a:buNone/>
              <a:defRPr sz="3307"/>
            </a:lvl5pPr>
            <a:lvl6pPr marL="3779901" indent="0">
              <a:buNone/>
              <a:defRPr sz="3307"/>
            </a:lvl6pPr>
            <a:lvl7pPr marL="4535881" indent="0">
              <a:buNone/>
              <a:defRPr sz="3307"/>
            </a:lvl7pPr>
            <a:lvl8pPr marL="5291861" indent="0">
              <a:buNone/>
              <a:defRPr sz="3307"/>
            </a:lvl8pPr>
            <a:lvl9pPr marL="6047842" indent="0">
              <a:buNone/>
              <a:defRPr sz="3307"/>
            </a:lvl9pPr>
          </a:lstStyle>
          <a:p>
            <a:r>
              <a:rPr lang="en-US"/>
              <a:t>Click icon to add picture</a:t>
            </a:r>
            <a:endParaRPr lang="en-US" dirty="0"/>
          </a:p>
        </p:txBody>
      </p:sp>
      <p:sp>
        <p:nvSpPr>
          <p:cNvPr id="4" name="Text Placeholder 3"/>
          <p:cNvSpPr>
            <a:spLocks noGrp="1"/>
          </p:cNvSpPr>
          <p:nvPr>
            <p:ph type="body" sz="half" idx="2"/>
          </p:nvPr>
        </p:nvSpPr>
        <p:spPr>
          <a:xfrm>
            <a:off x="1041425" y="6415088"/>
            <a:ext cx="4876384" cy="11884743"/>
          </a:xfrm>
          <a:prstGeom prst="rect">
            <a:avLst/>
          </a:prstGeom>
        </p:spPr>
        <p:txBody>
          <a:bodyPr/>
          <a:lstStyle>
            <a:lvl1pPr marL="0" indent="0">
              <a:buNone/>
              <a:defRPr sz="2646"/>
            </a:lvl1pPr>
            <a:lvl2pPr marL="755980" indent="0">
              <a:buNone/>
              <a:defRPr sz="2315"/>
            </a:lvl2pPr>
            <a:lvl3pPr marL="1511960" indent="0">
              <a:buNone/>
              <a:defRPr sz="1984"/>
            </a:lvl3pPr>
            <a:lvl4pPr marL="2267941" indent="0">
              <a:buNone/>
              <a:defRPr sz="1654"/>
            </a:lvl4pPr>
            <a:lvl5pPr marL="3023921" indent="0">
              <a:buNone/>
              <a:defRPr sz="1654"/>
            </a:lvl5pPr>
            <a:lvl6pPr marL="3779901" indent="0">
              <a:buNone/>
              <a:defRPr sz="1654"/>
            </a:lvl6pPr>
            <a:lvl7pPr marL="4535881" indent="0">
              <a:buNone/>
              <a:defRPr sz="1654"/>
            </a:lvl7pPr>
            <a:lvl8pPr marL="5291861" indent="0">
              <a:buNone/>
              <a:defRPr sz="1654"/>
            </a:lvl8pPr>
            <a:lvl9pPr marL="6047842" indent="0">
              <a:buNone/>
              <a:defRPr sz="1654"/>
            </a:lvl9pPr>
          </a:lstStyle>
          <a:p>
            <a:pPr lvl="0"/>
            <a:r>
              <a:rPr lang="en-US"/>
              <a:t>Edit Master text styles</a:t>
            </a:r>
          </a:p>
        </p:txBody>
      </p:sp>
      <p:sp>
        <p:nvSpPr>
          <p:cNvPr id="5" name="Date Placeholder 4"/>
          <p:cNvSpPr>
            <a:spLocks noGrp="1"/>
          </p:cNvSpPr>
          <p:nvPr>
            <p:ph type="dt" sz="half" idx="10"/>
          </p:nvPr>
        </p:nvSpPr>
        <p:spPr>
          <a:xfrm>
            <a:off x="1039455" y="19819457"/>
            <a:ext cx="3401854" cy="1138480"/>
          </a:xfrm>
          <a:prstGeom prst="rect">
            <a:avLst/>
          </a:prstGeom>
        </p:spPr>
        <p:txBody>
          <a:bodyPr/>
          <a:lstStyle/>
          <a:p>
            <a:fld id="{C66728E1-3452-48F7-9D9E-23FC9B1959E3}" type="datetimeFigureOut">
              <a:rPr lang="en-GB" smtClean="0"/>
              <a:t>07/04/2025</a:t>
            </a:fld>
            <a:endParaRPr lang="en-GB"/>
          </a:p>
        </p:txBody>
      </p:sp>
      <p:sp>
        <p:nvSpPr>
          <p:cNvPr id="6" name="Footer Placeholder 5"/>
          <p:cNvSpPr>
            <a:spLocks noGrp="1"/>
          </p:cNvSpPr>
          <p:nvPr>
            <p:ph type="ftr" sz="quarter" idx="11"/>
          </p:nvPr>
        </p:nvSpPr>
        <p:spPr>
          <a:xfrm>
            <a:off x="5008285" y="19819457"/>
            <a:ext cx="5102781" cy="1138480"/>
          </a:xfrm>
          <a:prstGeom prst="rect">
            <a:avLst/>
          </a:prstGeom>
        </p:spPr>
        <p:txBody>
          <a:bodyPr/>
          <a:lstStyle/>
          <a:p>
            <a:endParaRPr lang="en-GB"/>
          </a:p>
        </p:txBody>
      </p:sp>
      <p:sp>
        <p:nvSpPr>
          <p:cNvPr id="7" name="Slide Number Placeholder 6"/>
          <p:cNvSpPr>
            <a:spLocks noGrp="1"/>
          </p:cNvSpPr>
          <p:nvPr>
            <p:ph type="sldNum" sz="quarter" idx="12"/>
          </p:nvPr>
        </p:nvSpPr>
        <p:spPr>
          <a:xfrm>
            <a:off x="10678041" y="19819457"/>
            <a:ext cx="3401854" cy="1138480"/>
          </a:xfrm>
          <a:prstGeom prst="rect">
            <a:avLst/>
          </a:prstGeom>
        </p:spPr>
        <p:txBody>
          <a:bodyPr/>
          <a:lstStyle/>
          <a:p>
            <a:fld id="{C6BA8A7C-7324-490B-8427-63FEE70E44B5}" type="slidenum">
              <a:rPr lang="en-GB" smtClean="0"/>
              <a:t>‹#›</a:t>
            </a:fld>
            <a:endParaRPr lang="en-GB"/>
          </a:p>
        </p:txBody>
      </p:sp>
    </p:spTree>
    <p:extLst>
      <p:ext uri="{BB962C8B-B14F-4D97-AF65-F5344CB8AC3E}">
        <p14:creationId xmlns:p14="http://schemas.microsoft.com/office/powerpoint/2010/main" val="4026330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430DE7E-9B74-26AB-DD16-4F169C5A6546}"/>
              </a:ext>
            </a:extLst>
          </p:cNvPr>
          <p:cNvSpPr/>
          <p:nvPr userDrawn="1"/>
        </p:nvSpPr>
        <p:spPr>
          <a:xfrm>
            <a:off x="0" y="0"/>
            <a:ext cx="15119350" cy="1700784"/>
          </a:xfrm>
          <a:prstGeom prst="rect">
            <a:avLst/>
          </a:prstGeom>
          <a:solidFill>
            <a:srgbClr val="19648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A black background with white text&#10;&#10;Description automatically generated">
            <a:extLst>
              <a:ext uri="{FF2B5EF4-FFF2-40B4-BE49-F238E27FC236}">
                <a16:creationId xmlns:a16="http://schemas.microsoft.com/office/drawing/2014/main" id="{0489A8F8-08E7-DBFF-643F-FFDDDB9BC3DC}"/>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483995" y="-281767"/>
            <a:ext cx="4904509" cy="2264317"/>
          </a:xfrm>
          <a:prstGeom prst="rect">
            <a:avLst/>
          </a:prstGeom>
        </p:spPr>
      </p:pic>
      <p:sp>
        <p:nvSpPr>
          <p:cNvPr id="4" name="Footer Placeholder 3">
            <a:extLst>
              <a:ext uri="{FF2B5EF4-FFF2-40B4-BE49-F238E27FC236}">
                <a16:creationId xmlns:a16="http://schemas.microsoft.com/office/drawing/2014/main" id="{436A069D-2D1D-DF5D-C22A-EACA2280222C}"/>
              </a:ext>
            </a:extLst>
          </p:cNvPr>
          <p:cNvSpPr>
            <a:spLocks noGrp="1"/>
          </p:cNvSpPr>
          <p:nvPr>
            <p:ph type="ftr" sz="quarter" idx="3"/>
          </p:nvPr>
        </p:nvSpPr>
        <p:spPr>
          <a:xfrm>
            <a:off x="5008563" y="19819938"/>
            <a:ext cx="5102225" cy="11382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pic>
        <p:nvPicPr>
          <p:cNvPr id="8" name="Picture 7" descr="A blue background with white text&#10;&#10;Description automatically generated">
            <a:extLst>
              <a:ext uri="{FF2B5EF4-FFF2-40B4-BE49-F238E27FC236}">
                <a16:creationId xmlns:a16="http://schemas.microsoft.com/office/drawing/2014/main" id="{D11D6250-B37D-F9FB-C893-5C105BA6910C}"/>
              </a:ext>
            </a:extLst>
          </p:cNvPr>
          <p:cNvPicPr>
            <a:picLocks noChangeAspect="1"/>
          </p:cNvPicPr>
          <p:nvPr userDrawn="1"/>
        </p:nvPicPr>
        <p:blipFill rotWithShape="1">
          <a:blip r:embed="rId14">
            <a:extLst>
              <a:ext uri="{28A0092B-C50C-407E-A947-70E740481C1C}">
                <a14:useLocalDpi xmlns:a14="http://schemas.microsoft.com/office/drawing/2010/main" val="0"/>
              </a:ext>
            </a:extLst>
          </a:blip>
          <a:srcRect t="24069" b="27131"/>
          <a:stretch/>
        </p:blipFill>
        <p:spPr>
          <a:xfrm>
            <a:off x="0" y="19847433"/>
            <a:ext cx="15119350" cy="1536192"/>
          </a:xfrm>
          <a:prstGeom prst="rect">
            <a:avLst/>
          </a:prstGeom>
        </p:spPr>
      </p:pic>
      <p:sp>
        <p:nvSpPr>
          <p:cNvPr id="5" name="Rectangle 4">
            <a:extLst>
              <a:ext uri="{FF2B5EF4-FFF2-40B4-BE49-F238E27FC236}">
                <a16:creationId xmlns:a16="http://schemas.microsoft.com/office/drawing/2014/main" id="{A44879DA-5468-AFFF-E37B-21026517A854}"/>
              </a:ext>
            </a:extLst>
          </p:cNvPr>
          <p:cNvSpPr/>
          <p:nvPr userDrawn="1"/>
        </p:nvSpPr>
        <p:spPr>
          <a:xfrm>
            <a:off x="10281920" y="20046410"/>
            <a:ext cx="3489498" cy="1138238"/>
          </a:xfrm>
          <a:prstGeom prst="rect">
            <a:avLst/>
          </a:prstGeom>
          <a:solidFill>
            <a:srgbClr val="19648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A black background with white text&#10;&#10;Description automatically generated">
            <a:extLst>
              <a:ext uri="{FF2B5EF4-FFF2-40B4-BE49-F238E27FC236}">
                <a16:creationId xmlns:a16="http://schemas.microsoft.com/office/drawing/2014/main" id="{56836A87-5B84-A7D6-4593-278DE8DF23AD}"/>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0183017" y="19608429"/>
            <a:ext cx="4362755" cy="2014200"/>
          </a:xfrm>
          <a:prstGeom prst="rect">
            <a:avLst/>
          </a:prstGeom>
        </p:spPr>
      </p:pic>
      <p:sp>
        <p:nvSpPr>
          <p:cNvPr id="2" name="Rectangle 1">
            <a:extLst>
              <a:ext uri="{FF2B5EF4-FFF2-40B4-BE49-F238E27FC236}">
                <a16:creationId xmlns:a16="http://schemas.microsoft.com/office/drawing/2014/main" id="{C67F0D8F-D491-B6D6-386E-7CDE4BDBBE73}"/>
              </a:ext>
            </a:extLst>
          </p:cNvPr>
          <p:cNvSpPr/>
          <p:nvPr userDrawn="1"/>
        </p:nvSpPr>
        <p:spPr>
          <a:xfrm>
            <a:off x="5869767" y="20120314"/>
            <a:ext cx="4241021" cy="1076865"/>
          </a:xfrm>
          <a:prstGeom prst="rect">
            <a:avLst/>
          </a:prstGeom>
          <a:solidFill>
            <a:srgbClr val="196481"/>
          </a:solidFill>
          <a:ln>
            <a:solidFill>
              <a:srgbClr val="19648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F71138B7-7E34-147B-1675-C8A569F1E9C8}"/>
              </a:ext>
            </a:extLst>
          </p:cNvPr>
          <p:cNvSpPr/>
          <p:nvPr userDrawn="1"/>
        </p:nvSpPr>
        <p:spPr>
          <a:xfrm>
            <a:off x="1628746" y="1143001"/>
            <a:ext cx="4241021" cy="171449"/>
          </a:xfrm>
          <a:prstGeom prst="rect">
            <a:avLst/>
          </a:prstGeom>
          <a:solidFill>
            <a:srgbClr val="196481"/>
          </a:solidFill>
          <a:ln>
            <a:solidFill>
              <a:srgbClr val="19648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01539352-68DF-9987-390C-9651EF281567}"/>
              </a:ext>
            </a:extLst>
          </p:cNvPr>
          <p:cNvSpPr/>
          <p:nvPr userDrawn="1"/>
        </p:nvSpPr>
        <p:spPr>
          <a:xfrm>
            <a:off x="11265507" y="20899945"/>
            <a:ext cx="3280266" cy="312197"/>
          </a:xfrm>
          <a:prstGeom prst="rect">
            <a:avLst/>
          </a:prstGeom>
          <a:solidFill>
            <a:srgbClr val="196481"/>
          </a:solidFill>
          <a:ln>
            <a:solidFill>
              <a:srgbClr val="19648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773209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511960" rtl="0" eaLnBrk="1" latinLnBrk="0" hangingPunct="1">
        <a:lnSpc>
          <a:spcPct val="90000"/>
        </a:lnSpc>
        <a:spcBef>
          <a:spcPct val="0"/>
        </a:spcBef>
        <a:buNone/>
        <a:defRPr sz="7275" kern="1200">
          <a:solidFill>
            <a:schemeClr val="tx1"/>
          </a:solidFill>
          <a:latin typeface="+mj-lt"/>
          <a:ea typeface="+mj-ea"/>
          <a:cs typeface="+mj-cs"/>
        </a:defRPr>
      </a:lvl1pPr>
    </p:titleStyle>
    <p:bodyStyle>
      <a:lvl1pPr marL="377990" indent="-377990" algn="l" defTabSz="1511960" rtl="0" eaLnBrk="1" latinLnBrk="0" hangingPunct="1">
        <a:lnSpc>
          <a:spcPct val="90000"/>
        </a:lnSpc>
        <a:spcBef>
          <a:spcPts val="1654"/>
        </a:spcBef>
        <a:buFont typeface="Arial" panose="020B0604020202020204" pitchFamily="34" charset="0"/>
        <a:buChar char="•"/>
        <a:defRPr sz="4630" kern="1200">
          <a:solidFill>
            <a:schemeClr val="tx1"/>
          </a:solidFill>
          <a:latin typeface="+mn-lt"/>
          <a:ea typeface="+mn-ea"/>
          <a:cs typeface="+mn-cs"/>
        </a:defRPr>
      </a:lvl1pPr>
      <a:lvl2pPr marL="1133970" indent="-377990" algn="l" defTabSz="1511960" rtl="0" eaLnBrk="1" latinLnBrk="0" hangingPunct="1">
        <a:lnSpc>
          <a:spcPct val="90000"/>
        </a:lnSpc>
        <a:spcBef>
          <a:spcPts val="827"/>
        </a:spcBef>
        <a:buFont typeface="Arial" panose="020B0604020202020204" pitchFamily="34" charset="0"/>
        <a:buChar char="•"/>
        <a:defRPr sz="3968" kern="1200">
          <a:solidFill>
            <a:schemeClr val="tx1"/>
          </a:solidFill>
          <a:latin typeface="+mn-lt"/>
          <a:ea typeface="+mn-ea"/>
          <a:cs typeface="+mn-cs"/>
        </a:defRPr>
      </a:lvl2pPr>
      <a:lvl3pPr marL="1889951" indent="-377990" algn="l" defTabSz="1511960" rtl="0" eaLnBrk="1" latinLnBrk="0" hangingPunct="1">
        <a:lnSpc>
          <a:spcPct val="90000"/>
        </a:lnSpc>
        <a:spcBef>
          <a:spcPts val="827"/>
        </a:spcBef>
        <a:buFont typeface="Arial" panose="020B0604020202020204" pitchFamily="34" charset="0"/>
        <a:buChar char="•"/>
        <a:defRPr sz="3307" kern="1200">
          <a:solidFill>
            <a:schemeClr val="tx1"/>
          </a:solidFill>
          <a:latin typeface="+mn-lt"/>
          <a:ea typeface="+mn-ea"/>
          <a:cs typeface="+mn-cs"/>
        </a:defRPr>
      </a:lvl3pPr>
      <a:lvl4pPr marL="264593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4pPr>
      <a:lvl5pPr marL="340191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5pPr>
      <a:lvl6pPr marL="415789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6pPr>
      <a:lvl7pPr marL="491387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7pPr>
      <a:lvl8pPr marL="5669852"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8pPr>
      <a:lvl9pPr marL="6425832"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9pPr>
    </p:bodyStyle>
    <p:otherStyle>
      <a:defPPr>
        <a:defRPr lang="en-US"/>
      </a:defPPr>
      <a:lvl1pPr marL="0" algn="l" defTabSz="1511960" rtl="0" eaLnBrk="1" latinLnBrk="0" hangingPunct="1">
        <a:defRPr sz="2976" kern="1200">
          <a:solidFill>
            <a:schemeClr val="tx1"/>
          </a:solidFill>
          <a:latin typeface="+mn-lt"/>
          <a:ea typeface="+mn-ea"/>
          <a:cs typeface="+mn-cs"/>
        </a:defRPr>
      </a:lvl1pPr>
      <a:lvl2pPr marL="755980" algn="l" defTabSz="1511960" rtl="0" eaLnBrk="1" latinLnBrk="0" hangingPunct="1">
        <a:defRPr sz="2976" kern="1200">
          <a:solidFill>
            <a:schemeClr val="tx1"/>
          </a:solidFill>
          <a:latin typeface="+mn-lt"/>
          <a:ea typeface="+mn-ea"/>
          <a:cs typeface="+mn-cs"/>
        </a:defRPr>
      </a:lvl2pPr>
      <a:lvl3pPr marL="1511960" algn="l" defTabSz="1511960" rtl="0" eaLnBrk="1" latinLnBrk="0" hangingPunct="1">
        <a:defRPr sz="2976" kern="1200">
          <a:solidFill>
            <a:schemeClr val="tx1"/>
          </a:solidFill>
          <a:latin typeface="+mn-lt"/>
          <a:ea typeface="+mn-ea"/>
          <a:cs typeface="+mn-cs"/>
        </a:defRPr>
      </a:lvl3pPr>
      <a:lvl4pPr marL="2267941" algn="l" defTabSz="1511960" rtl="0" eaLnBrk="1" latinLnBrk="0" hangingPunct="1">
        <a:defRPr sz="2976" kern="1200">
          <a:solidFill>
            <a:schemeClr val="tx1"/>
          </a:solidFill>
          <a:latin typeface="+mn-lt"/>
          <a:ea typeface="+mn-ea"/>
          <a:cs typeface="+mn-cs"/>
        </a:defRPr>
      </a:lvl4pPr>
      <a:lvl5pPr marL="3023921" algn="l" defTabSz="1511960" rtl="0" eaLnBrk="1" latinLnBrk="0" hangingPunct="1">
        <a:defRPr sz="2976" kern="1200">
          <a:solidFill>
            <a:schemeClr val="tx1"/>
          </a:solidFill>
          <a:latin typeface="+mn-lt"/>
          <a:ea typeface="+mn-ea"/>
          <a:cs typeface="+mn-cs"/>
        </a:defRPr>
      </a:lvl5pPr>
      <a:lvl6pPr marL="3779901" algn="l" defTabSz="1511960" rtl="0" eaLnBrk="1" latinLnBrk="0" hangingPunct="1">
        <a:defRPr sz="2976" kern="1200">
          <a:solidFill>
            <a:schemeClr val="tx1"/>
          </a:solidFill>
          <a:latin typeface="+mn-lt"/>
          <a:ea typeface="+mn-ea"/>
          <a:cs typeface="+mn-cs"/>
        </a:defRPr>
      </a:lvl6pPr>
      <a:lvl7pPr marL="4535881" algn="l" defTabSz="1511960" rtl="0" eaLnBrk="1" latinLnBrk="0" hangingPunct="1">
        <a:defRPr sz="2976" kern="1200">
          <a:solidFill>
            <a:schemeClr val="tx1"/>
          </a:solidFill>
          <a:latin typeface="+mn-lt"/>
          <a:ea typeface="+mn-ea"/>
          <a:cs typeface="+mn-cs"/>
        </a:defRPr>
      </a:lvl7pPr>
      <a:lvl8pPr marL="5291861" algn="l" defTabSz="1511960" rtl="0" eaLnBrk="1" latinLnBrk="0" hangingPunct="1">
        <a:defRPr sz="2976" kern="1200">
          <a:solidFill>
            <a:schemeClr val="tx1"/>
          </a:solidFill>
          <a:latin typeface="+mn-lt"/>
          <a:ea typeface="+mn-ea"/>
          <a:cs typeface="+mn-cs"/>
        </a:defRPr>
      </a:lvl8pPr>
      <a:lvl9pPr marL="6047842" algn="l" defTabSz="1511960" rtl="0" eaLnBrk="1" latinLnBrk="0" hangingPunct="1">
        <a:defRPr sz="297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a:extLst>
              <a:ext uri="{FF2B5EF4-FFF2-40B4-BE49-F238E27FC236}">
                <a16:creationId xmlns:a16="http://schemas.microsoft.com/office/drawing/2014/main" id="{DB172860-A130-FCBC-F0AD-0E0308BD8F94}"/>
              </a:ext>
            </a:extLst>
          </p:cNvPr>
          <p:cNvSpPr txBox="1"/>
          <p:nvPr/>
        </p:nvSpPr>
        <p:spPr>
          <a:xfrm>
            <a:off x="5385729" y="207424"/>
            <a:ext cx="9065638" cy="1077218"/>
          </a:xfrm>
          <a:prstGeom prst="rect">
            <a:avLst/>
          </a:prstGeom>
          <a:noFill/>
        </p:spPr>
        <p:txBody>
          <a:bodyPr wrap="square">
            <a:spAutoFit/>
          </a:bodyPr>
          <a:lstStyle/>
          <a:p>
            <a:pPr algn="r" defTabSz="914400" eaLnBrk="0" fontAlgn="base" hangingPunct="0">
              <a:spcBef>
                <a:spcPct val="0"/>
              </a:spcBef>
              <a:spcAft>
                <a:spcPct val="0"/>
              </a:spcAft>
            </a:pPr>
            <a:r>
              <a:rPr lang="en-GB" altLang="en-US" sz="3200" b="1" dirty="0">
                <a:solidFill>
                  <a:schemeClr val="bg1"/>
                </a:solidFill>
                <a:latin typeface="Arial Nova"/>
                <a:cs typeface="Calibri"/>
              </a:rPr>
              <a:t>Add team name</a:t>
            </a:r>
          </a:p>
          <a:p>
            <a:pPr algn="r" defTabSz="914400" eaLnBrk="0" fontAlgn="base" hangingPunct="0">
              <a:spcBef>
                <a:spcPct val="0"/>
              </a:spcBef>
              <a:spcAft>
                <a:spcPct val="0"/>
              </a:spcAft>
            </a:pPr>
            <a:r>
              <a:rPr lang="en-GB" altLang="en-US" sz="3200" b="1" dirty="0">
                <a:solidFill>
                  <a:schemeClr val="bg1"/>
                </a:solidFill>
                <a:latin typeface="Arial Nova"/>
                <a:cs typeface="Calibri"/>
              </a:rPr>
              <a:t>Add department name</a:t>
            </a:r>
            <a:endParaRPr lang="en-GB" altLang="en-US" sz="3200" b="1" dirty="0">
              <a:solidFill>
                <a:schemeClr val="bg1"/>
              </a:solidFill>
              <a:latin typeface="Calibri" panose="020F0502020204030204" pitchFamily="34" charset="0"/>
              <a:cs typeface="Calibri"/>
            </a:endParaRPr>
          </a:p>
        </p:txBody>
      </p:sp>
      <p:sp>
        <p:nvSpPr>
          <p:cNvPr id="11" name="TextBox 10">
            <a:extLst>
              <a:ext uri="{FF2B5EF4-FFF2-40B4-BE49-F238E27FC236}">
                <a16:creationId xmlns:a16="http://schemas.microsoft.com/office/drawing/2014/main" id="{BF5C2792-090E-1823-8DD6-D4C0563EDCFB}"/>
              </a:ext>
            </a:extLst>
          </p:cNvPr>
          <p:cNvSpPr txBox="1"/>
          <p:nvPr/>
        </p:nvSpPr>
        <p:spPr>
          <a:xfrm>
            <a:off x="317064" y="2130245"/>
            <a:ext cx="14232659" cy="923330"/>
          </a:xfrm>
          <a:prstGeom prst="rect">
            <a:avLst/>
          </a:prstGeom>
          <a:noFill/>
        </p:spPr>
        <p:txBody>
          <a:bodyPr wrap="square">
            <a:spAutoFit/>
          </a:bodyPr>
          <a:lstStyle/>
          <a:p>
            <a:pPr defTabSz="914400" eaLnBrk="0" fontAlgn="base" hangingPunct="0">
              <a:spcBef>
                <a:spcPct val="0"/>
              </a:spcBef>
              <a:spcAft>
                <a:spcPct val="0"/>
              </a:spcAft>
            </a:pPr>
            <a:r>
              <a:rPr lang="en-GB" altLang="en-US" sz="5400" b="1" dirty="0">
                <a:solidFill>
                  <a:srgbClr val="0070C0"/>
                </a:solidFill>
                <a:latin typeface="Arial Nova"/>
                <a:cs typeface="Calibri"/>
              </a:rPr>
              <a:t>Add poster title here</a:t>
            </a:r>
            <a:endParaRPr lang="en-GB" altLang="en-US" sz="5400" b="1" dirty="0">
              <a:solidFill>
                <a:srgbClr val="0070C0"/>
              </a:solidFill>
              <a:latin typeface="Calibri" panose="020F0502020204030204" pitchFamily="34" charset="0"/>
              <a:cs typeface="Calibri"/>
            </a:endParaRPr>
          </a:p>
        </p:txBody>
      </p:sp>
      <p:pic>
        <p:nvPicPr>
          <p:cNvPr id="12" name="Picture 20">
            <a:extLst>
              <a:ext uri="{FF2B5EF4-FFF2-40B4-BE49-F238E27FC236}">
                <a16:creationId xmlns:a16="http://schemas.microsoft.com/office/drawing/2014/main" id="{3A1029A7-1D5D-A70C-9144-08A4AA8D69A6}"/>
              </a:ext>
            </a:extLst>
          </p:cNvPr>
          <p:cNvPicPr>
            <a:picLocks noChangeAspect="1"/>
          </p:cNvPicPr>
          <p:nvPr/>
        </p:nvPicPr>
        <p:blipFill>
          <a:blip r:embed="rId2"/>
          <a:stretch>
            <a:fillRect/>
          </a:stretch>
        </p:blipFill>
        <p:spPr>
          <a:xfrm>
            <a:off x="355222" y="4353501"/>
            <a:ext cx="4845582" cy="3162750"/>
          </a:xfrm>
          <a:prstGeom prst="rect">
            <a:avLst/>
          </a:prstGeom>
        </p:spPr>
      </p:pic>
      <p:sp>
        <p:nvSpPr>
          <p:cNvPr id="13" name="TextBox 12">
            <a:extLst>
              <a:ext uri="{FF2B5EF4-FFF2-40B4-BE49-F238E27FC236}">
                <a16:creationId xmlns:a16="http://schemas.microsoft.com/office/drawing/2014/main" id="{6EE5F289-89EA-1665-9234-7632F6BBA6EB}"/>
              </a:ext>
            </a:extLst>
          </p:cNvPr>
          <p:cNvSpPr txBox="1"/>
          <p:nvPr/>
        </p:nvSpPr>
        <p:spPr>
          <a:xfrm>
            <a:off x="5542448" y="4211645"/>
            <a:ext cx="9065638" cy="769441"/>
          </a:xfrm>
          <a:prstGeom prst="rect">
            <a:avLst/>
          </a:prstGeom>
          <a:noFill/>
        </p:spPr>
        <p:txBody>
          <a:bodyPr wrap="square">
            <a:spAutoFit/>
          </a:bodyPr>
          <a:lstStyle/>
          <a:p>
            <a:pPr defTabSz="914400" eaLnBrk="0" fontAlgn="base" hangingPunct="0">
              <a:spcBef>
                <a:spcPct val="0"/>
              </a:spcBef>
              <a:spcAft>
                <a:spcPct val="0"/>
              </a:spcAft>
            </a:pPr>
            <a:r>
              <a:rPr lang="en-GB" altLang="en-US" sz="4400" b="1" dirty="0">
                <a:solidFill>
                  <a:srgbClr val="196481"/>
                </a:solidFill>
                <a:latin typeface="Arial Nova"/>
                <a:cs typeface="Calibri"/>
              </a:rPr>
              <a:t>About</a:t>
            </a:r>
            <a:endParaRPr lang="en-GB" altLang="en-US" sz="4400" b="1" dirty="0">
              <a:solidFill>
                <a:srgbClr val="196481"/>
              </a:solidFill>
              <a:latin typeface="Calibri" panose="020F0502020204030204" pitchFamily="34" charset="0"/>
              <a:cs typeface="Calibri"/>
            </a:endParaRPr>
          </a:p>
        </p:txBody>
      </p:sp>
      <p:sp>
        <p:nvSpPr>
          <p:cNvPr id="4" name="TextBox 3">
            <a:extLst>
              <a:ext uri="{FF2B5EF4-FFF2-40B4-BE49-F238E27FC236}">
                <a16:creationId xmlns:a16="http://schemas.microsoft.com/office/drawing/2014/main" id="{92802764-4CB6-A259-8854-8A9546B710AB}"/>
              </a:ext>
            </a:extLst>
          </p:cNvPr>
          <p:cNvSpPr txBox="1"/>
          <p:nvPr/>
        </p:nvSpPr>
        <p:spPr>
          <a:xfrm>
            <a:off x="5542447" y="5237007"/>
            <a:ext cx="8752202" cy="2308324"/>
          </a:xfrm>
          <a:prstGeom prst="rect">
            <a:avLst/>
          </a:prstGeom>
          <a:noFill/>
        </p:spPr>
        <p:txBody>
          <a:bodyPr wrap="square">
            <a:spAutoFit/>
          </a:bodyPr>
          <a:lstStyle/>
          <a:p>
            <a:r>
              <a:rPr lang="en-GB" altLang="en-US" sz="1800" dirty="0">
                <a:solidFill>
                  <a:srgbClr val="000000"/>
                </a:solidFill>
                <a:highlight>
                  <a:srgbClr val="FFFF00"/>
                </a:highlight>
                <a:latin typeface="Arial Nova"/>
              </a:rPr>
              <a:t>Describe your idea here in brief. What is it? Where do you want to do it? Who with? </a:t>
            </a:r>
            <a:endParaRPr lang="en-GB" dirty="0">
              <a:highlight>
                <a:srgbClr val="FFFF00"/>
              </a:highlight>
            </a:endParaRPr>
          </a:p>
          <a:p>
            <a:r>
              <a:rPr lang="en-GB" altLang="en-US" sz="1800" dirty="0">
                <a:solidFill>
                  <a:srgbClr val="000000"/>
                </a:solidFill>
                <a:latin typeface="Arial Nova"/>
              </a:rPr>
              <a:t>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a:t>
            </a:r>
            <a:endParaRPr lang="en-GB" dirty="0"/>
          </a:p>
        </p:txBody>
      </p:sp>
      <p:sp>
        <p:nvSpPr>
          <p:cNvPr id="15" name="TextBox 14">
            <a:extLst>
              <a:ext uri="{FF2B5EF4-FFF2-40B4-BE49-F238E27FC236}">
                <a16:creationId xmlns:a16="http://schemas.microsoft.com/office/drawing/2014/main" id="{0150DAB9-4BD8-F9CD-9FCD-CEC250F40CC5}"/>
              </a:ext>
            </a:extLst>
          </p:cNvPr>
          <p:cNvSpPr txBox="1"/>
          <p:nvPr/>
        </p:nvSpPr>
        <p:spPr>
          <a:xfrm>
            <a:off x="240395" y="7992960"/>
            <a:ext cx="9065638" cy="769441"/>
          </a:xfrm>
          <a:prstGeom prst="rect">
            <a:avLst/>
          </a:prstGeom>
          <a:noFill/>
        </p:spPr>
        <p:txBody>
          <a:bodyPr wrap="square">
            <a:spAutoFit/>
          </a:bodyPr>
          <a:lstStyle/>
          <a:p>
            <a:pPr defTabSz="914400" eaLnBrk="0" fontAlgn="base" hangingPunct="0">
              <a:spcBef>
                <a:spcPct val="0"/>
              </a:spcBef>
              <a:spcAft>
                <a:spcPct val="0"/>
              </a:spcAft>
            </a:pPr>
            <a:r>
              <a:rPr lang="en-GB" altLang="en-US" sz="4400" b="1" dirty="0">
                <a:solidFill>
                  <a:srgbClr val="196481"/>
                </a:solidFill>
                <a:latin typeface="Arial Nova"/>
                <a:cs typeface="Calibri"/>
              </a:rPr>
              <a:t>Benefits</a:t>
            </a:r>
            <a:endParaRPr lang="en-GB" altLang="en-US" sz="4400" b="1" dirty="0">
              <a:solidFill>
                <a:srgbClr val="196481"/>
              </a:solidFill>
              <a:latin typeface="Calibri" panose="020F0502020204030204" pitchFamily="34" charset="0"/>
              <a:cs typeface="Calibri"/>
            </a:endParaRPr>
          </a:p>
        </p:txBody>
      </p:sp>
      <p:sp>
        <p:nvSpPr>
          <p:cNvPr id="16" name="TextBox 15">
            <a:extLst>
              <a:ext uri="{FF2B5EF4-FFF2-40B4-BE49-F238E27FC236}">
                <a16:creationId xmlns:a16="http://schemas.microsoft.com/office/drawing/2014/main" id="{4CCCFD17-BA00-1B2C-706D-75CA4A040232}"/>
              </a:ext>
            </a:extLst>
          </p:cNvPr>
          <p:cNvSpPr txBox="1"/>
          <p:nvPr/>
        </p:nvSpPr>
        <p:spPr>
          <a:xfrm>
            <a:off x="240395" y="8716872"/>
            <a:ext cx="14054253" cy="1477328"/>
          </a:xfrm>
          <a:prstGeom prst="rect">
            <a:avLst/>
          </a:prstGeom>
          <a:noFill/>
        </p:spPr>
        <p:txBody>
          <a:bodyPr wrap="square">
            <a:spAutoFit/>
          </a:bodyPr>
          <a:lstStyle/>
          <a:p>
            <a:pPr marL="285750" indent="-285750">
              <a:buFont typeface="Arial" panose="020B0604020202020204" pitchFamily="34" charset="0"/>
              <a:buChar char="•"/>
            </a:pPr>
            <a:r>
              <a:rPr lang="en-GB" altLang="en-US" sz="1800" dirty="0">
                <a:solidFill>
                  <a:srgbClr val="000000"/>
                </a:solidFill>
                <a:highlight>
                  <a:srgbClr val="FFFF00"/>
                </a:highlight>
                <a:latin typeface="Arial Nova"/>
              </a:rPr>
              <a:t>List your top five benefits here</a:t>
            </a:r>
          </a:p>
          <a:p>
            <a:pPr marL="285750" indent="-285750">
              <a:buFont typeface="Arial" panose="020B0604020202020204" pitchFamily="34" charset="0"/>
              <a:buChar char="•"/>
            </a:pPr>
            <a:r>
              <a:rPr lang="en-GB" altLang="en-US" sz="1800" dirty="0">
                <a:solidFill>
                  <a:srgbClr val="000000"/>
                </a:solidFill>
                <a:latin typeface="Arial Nova"/>
              </a:rPr>
              <a:t>Your text here </a:t>
            </a:r>
          </a:p>
          <a:p>
            <a:pPr marL="285750" indent="-285750">
              <a:buFont typeface="Arial" panose="020B0604020202020204" pitchFamily="34" charset="0"/>
              <a:buChar char="•"/>
            </a:pPr>
            <a:r>
              <a:rPr lang="en-GB" altLang="en-US" sz="1800" dirty="0">
                <a:solidFill>
                  <a:srgbClr val="000000"/>
                </a:solidFill>
                <a:latin typeface="Arial Nova"/>
              </a:rPr>
              <a:t>Your text here </a:t>
            </a:r>
          </a:p>
          <a:p>
            <a:pPr marL="285750" indent="-285750">
              <a:buFont typeface="Arial" panose="020B0604020202020204" pitchFamily="34" charset="0"/>
              <a:buChar char="•"/>
            </a:pPr>
            <a:r>
              <a:rPr lang="en-GB" altLang="en-US" sz="1800" dirty="0">
                <a:solidFill>
                  <a:srgbClr val="000000"/>
                </a:solidFill>
                <a:latin typeface="Arial Nova"/>
              </a:rPr>
              <a:t>Your text here </a:t>
            </a:r>
          </a:p>
          <a:p>
            <a:pPr marL="285750" indent="-285750">
              <a:buFont typeface="Arial" panose="020B0604020202020204" pitchFamily="34" charset="0"/>
              <a:buChar char="•"/>
            </a:pPr>
            <a:r>
              <a:rPr lang="en-GB" altLang="en-US" sz="1800" dirty="0">
                <a:solidFill>
                  <a:srgbClr val="000000"/>
                </a:solidFill>
                <a:latin typeface="Arial Nova"/>
              </a:rPr>
              <a:t>Your text here</a:t>
            </a:r>
            <a:endParaRPr lang="en-GB" dirty="0"/>
          </a:p>
        </p:txBody>
      </p:sp>
      <p:sp>
        <p:nvSpPr>
          <p:cNvPr id="17" name="TextBox 16">
            <a:extLst>
              <a:ext uri="{FF2B5EF4-FFF2-40B4-BE49-F238E27FC236}">
                <a16:creationId xmlns:a16="http://schemas.microsoft.com/office/drawing/2014/main" id="{12E646BD-E03A-E7F7-6758-85A81A470BE3}"/>
              </a:ext>
            </a:extLst>
          </p:cNvPr>
          <p:cNvSpPr txBox="1"/>
          <p:nvPr/>
        </p:nvSpPr>
        <p:spPr>
          <a:xfrm>
            <a:off x="355224" y="10440336"/>
            <a:ext cx="9065638" cy="769441"/>
          </a:xfrm>
          <a:prstGeom prst="rect">
            <a:avLst/>
          </a:prstGeom>
          <a:noFill/>
        </p:spPr>
        <p:txBody>
          <a:bodyPr wrap="square">
            <a:spAutoFit/>
          </a:bodyPr>
          <a:lstStyle/>
          <a:p>
            <a:pPr defTabSz="914400" eaLnBrk="0" fontAlgn="base" hangingPunct="0">
              <a:spcBef>
                <a:spcPct val="0"/>
              </a:spcBef>
              <a:spcAft>
                <a:spcPct val="0"/>
              </a:spcAft>
            </a:pPr>
            <a:r>
              <a:rPr lang="en-GB" altLang="en-US" sz="4400" b="1" dirty="0">
                <a:solidFill>
                  <a:srgbClr val="196481"/>
                </a:solidFill>
                <a:latin typeface="Arial Nova"/>
                <a:cs typeface="Calibri"/>
              </a:rPr>
              <a:t>Cost and resources</a:t>
            </a:r>
            <a:endParaRPr lang="en-GB" altLang="en-US" sz="4400" b="1" dirty="0">
              <a:solidFill>
                <a:srgbClr val="196481"/>
              </a:solidFill>
              <a:latin typeface="Calibri" panose="020F0502020204030204" pitchFamily="34" charset="0"/>
              <a:cs typeface="Calibri"/>
            </a:endParaRPr>
          </a:p>
        </p:txBody>
      </p:sp>
      <p:sp>
        <p:nvSpPr>
          <p:cNvPr id="5" name="TextBox 4">
            <a:extLst>
              <a:ext uri="{FF2B5EF4-FFF2-40B4-BE49-F238E27FC236}">
                <a16:creationId xmlns:a16="http://schemas.microsoft.com/office/drawing/2014/main" id="{C50EC9C1-0643-23C9-993F-F0E2435FABEB}"/>
              </a:ext>
            </a:extLst>
          </p:cNvPr>
          <p:cNvSpPr txBox="1"/>
          <p:nvPr/>
        </p:nvSpPr>
        <p:spPr>
          <a:xfrm>
            <a:off x="355222" y="11465698"/>
            <a:ext cx="14054253" cy="1200329"/>
          </a:xfrm>
          <a:prstGeom prst="rect">
            <a:avLst/>
          </a:prstGeom>
          <a:noFill/>
        </p:spPr>
        <p:txBody>
          <a:bodyPr wrap="square">
            <a:spAutoFit/>
          </a:bodyPr>
          <a:lstStyle/>
          <a:p>
            <a:r>
              <a:rPr lang="en-GB" altLang="en-US" sz="1800" dirty="0">
                <a:solidFill>
                  <a:srgbClr val="000000"/>
                </a:solidFill>
                <a:highlight>
                  <a:srgbClr val="FFFF00"/>
                </a:highlight>
                <a:latin typeface="Arial Nova"/>
              </a:rPr>
              <a:t>Describe the costs and resources associated with your idea. Remember staff time as well and financial cost. </a:t>
            </a:r>
          </a:p>
          <a:p>
            <a:r>
              <a:rPr lang="en-GB" altLang="en-US" sz="1800" dirty="0">
                <a:solidFill>
                  <a:srgbClr val="000000"/>
                </a:solidFill>
                <a:latin typeface="Arial Nova"/>
              </a:rPr>
              <a:t>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a:t>
            </a:r>
          </a:p>
        </p:txBody>
      </p:sp>
      <p:sp>
        <p:nvSpPr>
          <p:cNvPr id="19" name="TextBox 18">
            <a:extLst>
              <a:ext uri="{FF2B5EF4-FFF2-40B4-BE49-F238E27FC236}">
                <a16:creationId xmlns:a16="http://schemas.microsoft.com/office/drawing/2014/main" id="{9EFBEFBC-FD32-D213-AAF0-768F8AE6977A}"/>
              </a:ext>
            </a:extLst>
          </p:cNvPr>
          <p:cNvSpPr txBox="1"/>
          <p:nvPr/>
        </p:nvSpPr>
        <p:spPr>
          <a:xfrm>
            <a:off x="355224" y="16146618"/>
            <a:ext cx="9065638" cy="769441"/>
          </a:xfrm>
          <a:prstGeom prst="rect">
            <a:avLst/>
          </a:prstGeom>
          <a:noFill/>
        </p:spPr>
        <p:txBody>
          <a:bodyPr wrap="square">
            <a:spAutoFit/>
          </a:bodyPr>
          <a:lstStyle/>
          <a:p>
            <a:pPr defTabSz="914400" eaLnBrk="0" fontAlgn="base" hangingPunct="0">
              <a:spcBef>
                <a:spcPct val="0"/>
              </a:spcBef>
              <a:spcAft>
                <a:spcPct val="0"/>
              </a:spcAft>
            </a:pPr>
            <a:r>
              <a:rPr lang="en-GB" altLang="en-US" sz="4400" b="1" dirty="0">
                <a:solidFill>
                  <a:srgbClr val="196481"/>
                </a:solidFill>
                <a:latin typeface="Arial Nova"/>
                <a:cs typeface="Calibri"/>
              </a:rPr>
              <a:t>Sharing good practice</a:t>
            </a:r>
            <a:endParaRPr lang="en-GB" altLang="en-US" sz="4400" b="1" dirty="0">
              <a:solidFill>
                <a:srgbClr val="196481"/>
              </a:solidFill>
              <a:latin typeface="Calibri" panose="020F0502020204030204" pitchFamily="34" charset="0"/>
              <a:cs typeface="Calibri"/>
            </a:endParaRPr>
          </a:p>
        </p:txBody>
      </p:sp>
      <p:sp>
        <p:nvSpPr>
          <p:cNvPr id="20" name="TextBox 19">
            <a:extLst>
              <a:ext uri="{FF2B5EF4-FFF2-40B4-BE49-F238E27FC236}">
                <a16:creationId xmlns:a16="http://schemas.microsoft.com/office/drawing/2014/main" id="{2DC190B1-F22A-2388-20B1-58483AA6FE88}"/>
              </a:ext>
            </a:extLst>
          </p:cNvPr>
          <p:cNvSpPr txBox="1"/>
          <p:nvPr/>
        </p:nvSpPr>
        <p:spPr>
          <a:xfrm>
            <a:off x="355222" y="17171980"/>
            <a:ext cx="14054253" cy="1200329"/>
          </a:xfrm>
          <a:prstGeom prst="rect">
            <a:avLst/>
          </a:prstGeom>
          <a:noFill/>
        </p:spPr>
        <p:txBody>
          <a:bodyPr wrap="square">
            <a:spAutoFit/>
          </a:bodyPr>
          <a:lstStyle/>
          <a:p>
            <a:r>
              <a:rPr lang="en-GB" altLang="en-US" sz="1800" dirty="0">
                <a:solidFill>
                  <a:srgbClr val="000000"/>
                </a:solidFill>
                <a:highlight>
                  <a:srgbClr val="FFFF00"/>
                </a:highlight>
                <a:latin typeface="Arial Nova"/>
              </a:rPr>
              <a:t>Describe how your idea can be shared in other parts of your Trust to add the most benefit. </a:t>
            </a:r>
          </a:p>
          <a:p>
            <a:r>
              <a:rPr lang="en-GB" altLang="en-US" sz="1800" dirty="0">
                <a:solidFill>
                  <a:srgbClr val="000000"/>
                </a:solidFill>
                <a:latin typeface="Arial Nova"/>
              </a:rPr>
              <a:t>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a:t>
            </a:r>
          </a:p>
        </p:txBody>
      </p:sp>
      <p:sp>
        <p:nvSpPr>
          <p:cNvPr id="21" name="TextBox 20">
            <a:extLst>
              <a:ext uri="{FF2B5EF4-FFF2-40B4-BE49-F238E27FC236}">
                <a16:creationId xmlns:a16="http://schemas.microsoft.com/office/drawing/2014/main" id="{ACDBF5F4-F29F-8D6B-4F7F-404D524C3E27}"/>
              </a:ext>
            </a:extLst>
          </p:cNvPr>
          <p:cNvSpPr txBox="1"/>
          <p:nvPr/>
        </p:nvSpPr>
        <p:spPr>
          <a:xfrm>
            <a:off x="375428" y="13363525"/>
            <a:ext cx="9065638" cy="769441"/>
          </a:xfrm>
          <a:prstGeom prst="rect">
            <a:avLst/>
          </a:prstGeom>
          <a:noFill/>
        </p:spPr>
        <p:txBody>
          <a:bodyPr wrap="square">
            <a:spAutoFit/>
          </a:bodyPr>
          <a:lstStyle/>
          <a:p>
            <a:pPr defTabSz="914400" eaLnBrk="0" fontAlgn="base" hangingPunct="0">
              <a:spcBef>
                <a:spcPct val="0"/>
              </a:spcBef>
              <a:spcAft>
                <a:spcPct val="0"/>
              </a:spcAft>
            </a:pPr>
            <a:r>
              <a:rPr lang="en-GB" altLang="en-US" sz="4400" b="1" dirty="0">
                <a:solidFill>
                  <a:srgbClr val="196481"/>
                </a:solidFill>
                <a:latin typeface="Arial Nova"/>
                <a:cs typeface="Calibri"/>
              </a:rPr>
              <a:t>Measurement</a:t>
            </a:r>
            <a:endParaRPr lang="en-GB" altLang="en-US" sz="4400" b="1" dirty="0">
              <a:solidFill>
                <a:srgbClr val="196481"/>
              </a:solidFill>
              <a:latin typeface="Calibri" panose="020F0502020204030204" pitchFamily="34" charset="0"/>
              <a:cs typeface="Calibri"/>
            </a:endParaRPr>
          </a:p>
        </p:txBody>
      </p:sp>
      <p:sp>
        <p:nvSpPr>
          <p:cNvPr id="22" name="TextBox 21">
            <a:extLst>
              <a:ext uri="{FF2B5EF4-FFF2-40B4-BE49-F238E27FC236}">
                <a16:creationId xmlns:a16="http://schemas.microsoft.com/office/drawing/2014/main" id="{43EAD86B-C83A-FE16-8401-0BF5AA28D0E6}"/>
              </a:ext>
            </a:extLst>
          </p:cNvPr>
          <p:cNvSpPr txBox="1"/>
          <p:nvPr/>
        </p:nvSpPr>
        <p:spPr>
          <a:xfrm>
            <a:off x="375426" y="14388887"/>
            <a:ext cx="14054253" cy="1200329"/>
          </a:xfrm>
          <a:prstGeom prst="rect">
            <a:avLst/>
          </a:prstGeom>
          <a:noFill/>
        </p:spPr>
        <p:txBody>
          <a:bodyPr wrap="square">
            <a:spAutoFit/>
          </a:bodyPr>
          <a:lstStyle/>
          <a:p>
            <a:r>
              <a:rPr lang="en-GB" altLang="en-US" sz="1800" dirty="0">
                <a:solidFill>
                  <a:srgbClr val="000000"/>
                </a:solidFill>
                <a:highlight>
                  <a:srgbClr val="FFFF00"/>
                </a:highlight>
                <a:latin typeface="Arial Nova"/>
              </a:rPr>
              <a:t>Describe how you will measure your idea to understand what you have achieved.</a:t>
            </a:r>
          </a:p>
          <a:p>
            <a:r>
              <a:rPr lang="en-GB" altLang="en-US" sz="1800" dirty="0">
                <a:solidFill>
                  <a:srgbClr val="000000"/>
                </a:solidFill>
                <a:latin typeface="Arial Nova"/>
              </a:rPr>
              <a:t>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 Your text here</a:t>
            </a:r>
          </a:p>
        </p:txBody>
      </p:sp>
    </p:spTree>
    <p:extLst>
      <p:ext uri="{BB962C8B-B14F-4D97-AF65-F5344CB8AC3E}">
        <p14:creationId xmlns:p14="http://schemas.microsoft.com/office/powerpoint/2010/main" val="328252481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fc4b4719-587f-4cc5-9e2b-ab7a9e367a41" xsi:nil="true"/>
    <lcf76f155ced4ddcb4097134ff3c332f xmlns="83a12088-c514-4919-9f81-9cb83c649f47">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87267BAFE5055419DBFDE8E2C95F809" ma:contentTypeVersion="12" ma:contentTypeDescription="Create a new document." ma:contentTypeScope="" ma:versionID="fc8a2b014009148a37cab4184cdee8e2">
  <xsd:schema xmlns:xsd="http://www.w3.org/2001/XMLSchema" xmlns:xs="http://www.w3.org/2001/XMLSchema" xmlns:p="http://schemas.microsoft.com/office/2006/metadata/properties" xmlns:ns2="83a12088-c514-4919-9f81-9cb83c649f47" xmlns:ns3="fc4b4719-587f-4cc5-9e2b-ab7a9e367a41" targetNamespace="http://schemas.microsoft.com/office/2006/metadata/properties" ma:root="true" ma:fieldsID="239a3af21bf4ef83b753da9c705feaa6" ns2:_="" ns3:_="">
    <xsd:import namespace="83a12088-c514-4919-9f81-9cb83c649f47"/>
    <xsd:import namespace="fc4b4719-587f-4cc5-9e2b-ab7a9e367a4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element ref="ns2:MediaServiceDateTaken"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a12088-c514-4919-9f81-9cb83c649f4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c4b4719-587f-4cc5-9e2b-ab7a9e367a41"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d4f1bfe7-8d71-4660-9f08-b4b87b148e9d}" ma:internalName="TaxCatchAll" ma:showField="CatchAllData" ma:web="fc4b4719-587f-4cc5-9e2b-ab7a9e367a4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6B7132C-83F5-48F2-BF4E-6812485FE08E}">
  <ds:schemaRefs>
    <ds:schemaRef ds:uri="83a12088-c514-4919-9f81-9cb83c649f47"/>
    <ds:schemaRef ds:uri="http://purl.org/dc/dcmitype/"/>
    <ds:schemaRef ds:uri="http://schemas.microsoft.com/office/2006/metadata/properties"/>
    <ds:schemaRef ds:uri="http://www.w3.org/XML/1998/namespace"/>
    <ds:schemaRef ds:uri="http://purl.org/dc/elements/1.1/"/>
    <ds:schemaRef ds:uri="http://schemas.microsoft.com/office/infopath/2007/PartnerControls"/>
    <ds:schemaRef ds:uri="http://schemas.microsoft.com/office/2006/documentManagement/types"/>
    <ds:schemaRef ds:uri="http://schemas.openxmlformats.org/package/2006/metadata/core-properties"/>
    <ds:schemaRef ds:uri="fc4b4719-587f-4cc5-9e2b-ab7a9e367a41"/>
    <ds:schemaRef ds:uri="http://purl.org/dc/terms/"/>
  </ds:schemaRefs>
</ds:datastoreItem>
</file>

<file path=customXml/itemProps2.xml><?xml version="1.0" encoding="utf-8"?>
<ds:datastoreItem xmlns:ds="http://schemas.openxmlformats.org/officeDocument/2006/customXml" ds:itemID="{8481A31D-740F-4FA6-9944-DCF3AD971468}">
  <ds:schemaRefs>
    <ds:schemaRef ds:uri="http://schemas.microsoft.com/sharepoint/v3/contenttype/forms"/>
  </ds:schemaRefs>
</ds:datastoreItem>
</file>

<file path=customXml/itemProps3.xml><?xml version="1.0" encoding="utf-8"?>
<ds:datastoreItem xmlns:ds="http://schemas.openxmlformats.org/officeDocument/2006/customXml" ds:itemID="{2C9F2EFD-6E14-432D-A4E8-810791E827F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a12088-c514-4919-9f81-9cb83c649f47"/>
    <ds:schemaRef ds:uri="fc4b4719-587f-4cc5-9e2b-ab7a9e367a4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510</TotalTime>
  <Words>477</Words>
  <Application>Microsoft Office PowerPoint</Application>
  <PresentationFormat>Custom</PresentationFormat>
  <Paragraphs>21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Arial Nova</vt:lpstr>
      <vt:lpstr>Calibri</vt:lpstr>
      <vt:lpstr>Office Theme</vt:lpstr>
      <vt:lpstr>PowerPoint Presentation</vt:lpstr>
    </vt:vector>
  </TitlesOfParts>
  <Company>Royal Orthopaedic Hospital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Law, Pete</dc:creator>
  <cp:lastModifiedBy>PARIS-CAINES, Falon (THE ROYAL ORTHOPAEDIC HOSPITAL NHS FOUNDATION TRUST)</cp:lastModifiedBy>
  <cp:revision>182</cp:revision>
  <cp:lastPrinted>2024-02-02T14:47:42Z</cp:lastPrinted>
  <dcterms:created xsi:type="dcterms:W3CDTF">2018-09-04T08:57:02Z</dcterms:created>
  <dcterms:modified xsi:type="dcterms:W3CDTF">2025-04-07T11:00:53Z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0x010100387267BAFE5055419DBFDE8E2C95F809</vt:lpwstr>
  </property>
  <property fmtid="{D5CDD505-2E9C-101B-9397-08002B2CF9AE}" pid="3" name="MediaServiceImageTags">
    <vt:lpwstr/>
  </property>
</Properties>
</file>